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288" r:id="rId3"/>
    <p:sldId id="258" r:id="rId4"/>
    <p:sldId id="284" r:id="rId5"/>
    <p:sldId id="294" r:id="rId6"/>
    <p:sldId id="307" r:id="rId7"/>
    <p:sldId id="308" r:id="rId8"/>
    <p:sldId id="302" r:id="rId9"/>
    <p:sldId id="303" r:id="rId10"/>
    <p:sldId id="304" r:id="rId11"/>
    <p:sldId id="305" r:id="rId12"/>
    <p:sldId id="306" r:id="rId13"/>
    <p:sldId id="301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321" autoAdjust="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79D7A7-EDD5-4867-939A-22EF0F720E67}" type="doc">
      <dgm:prSet loTypeId="urn:microsoft.com/office/officeart/2005/8/layout/lProcess3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ES"/>
        </a:p>
      </dgm:t>
    </dgm:pt>
    <dgm:pt modelId="{E8C8A988-18B3-4B6F-AC8C-0539FAADFE76}">
      <dgm:prSet phldrT="[Texto]" custT="1"/>
      <dgm:spPr/>
      <dgm:t>
        <a:bodyPr/>
        <a:lstStyle/>
        <a:p>
          <a:r>
            <a:rPr lang="es-ES" sz="3200" dirty="0">
              <a:latin typeface="Russo One" panose="020B0604020202020204" charset="0"/>
            </a:rPr>
            <a:t>Sesión 1</a:t>
          </a:r>
        </a:p>
      </dgm:t>
    </dgm:pt>
    <dgm:pt modelId="{81B128FB-0DF9-46CE-8782-C0B63953DBA2}" type="parTrans" cxnId="{3A2CA214-1B6A-4B5C-B530-95F4C47256FB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EA35FEA8-42EB-4A94-AC48-4191B48A3B90}" type="sibTrans" cxnId="{3A2CA214-1B6A-4B5C-B530-95F4C47256FB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04E9F8A7-E571-420B-88B1-7C5E3749B798}">
      <dgm:prSet phldrT="[Texto]" custT="1"/>
      <dgm:spPr/>
      <dgm:t>
        <a:bodyPr/>
        <a:lstStyle/>
        <a:p>
          <a:r>
            <a:rPr lang="es-ES" sz="2000" dirty="0">
              <a:latin typeface="Russo One" panose="020B0604020202020204" charset="0"/>
            </a:rPr>
            <a:t>Cada sesión está preparada para realizarse en 50 minutos</a:t>
          </a:r>
        </a:p>
      </dgm:t>
    </dgm:pt>
    <dgm:pt modelId="{07CA0DFA-6567-46B5-9380-01D62FD47405}" type="parTrans" cxnId="{4022297C-3906-46CA-B548-435FCDAB63F2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1121E731-9665-4074-B217-EDAC277A3630}" type="sibTrans" cxnId="{4022297C-3906-46CA-B548-435FCDAB63F2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F40471FD-5953-4543-B8E5-12057780785F}">
      <dgm:prSet phldrT="[Texto]" custT="1"/>
      <dgm:spPr/>
      <dgm:t>
        <a:bodyPr/>
        <a:lstStyle/>
        <a:p>
          <a:r>
            <a:rPr lang="es-ES" sz="3600" dirty="0">
              <a:latin typeface="Russo One" panose="020B0604020202020204" charset="0"/>
            </a:rPr>
            <a:t>Sesión 2</a:t>
          </a:r>
        </a:p>
      </dgm:t>
    </dgm:pt>
    <dgm:pt modelId="{41AD30AB-2D9D-4686-BC6C-255D668315B4}" type="parTrans" cxnId="{2FC20940-712A-4DEC-A9C7-851CEB40B2FA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44670E5E-A25D-4D9D-9C4B-25975E0B9E7F}" type="sibTrans" cxnId="{2FC20940-712A-4DEC-A9C7-851CEB40B2FA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A51C5E4B-38F7-428E-96EE-CD2793B2F691}">
      <dgm:prSet phldrT="[Texto]" custT="1"/>
      <dgm:spPr/>
      <dgm:t>
        <a:bodyPr/>
        <a:lstStyle/>
        <a:p>
          <a:r>
            <a:rPr lang="es-ES" sz="2000" dirty="0">
              <a:latin typeface="Russo One" panose="020B0604020202020204" charset="0"/>
            </a:rPr>
            <a:t>Cada sesión puede contener de 2 a 3 actividades de las propuestas</a:t>
          </a:r>
        </a:p>
      </dgm:t>
    </dgm:pt>
    <dgm:pt modelId="{E5C85296-CDDE-407F-A29B-75606B31A8D6}" type="parTrans" cxnId="{F6085CB5-EBE4-49F9-8D38-52EE0E7C9DEA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0F79E791-6125-4CD4-9E7D-9F16408C8B22}" type="sibTrans" cxnId="{F6085CB5-EBE4-49F9-8D38-52EE0E7C9DEA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193B50CA-84EC-481D-A8E0-1D45C4B9D9BF}">
      <dgm:prSet phldrT="[Texto]" custT="1"/>
      <dgm:spPr/>
      <dgm:t>
        <a:bodyPr/>
        <a:lstStyle/>
        <a:p>
          <a:r>
            <a:rPr lang="es-ES" sz="3600" dirty="0">
              <a:latin typeface="Russo One" panose="020B0604020202020204" charset="0"/>
            </a:rPr>
            <a:t>Sesión 3</a:t>
          </a:r>
        </a:p>
      </dgm:t>
    </dgm:pt>
    <dgm:pt modelId="{FACA2E76-22AC-4489-A205-7C1CEC0C325F}" type="parTrans" cxnId="{CA8A8E3C-0BFA-46D8-BB51-E40EE8B911CC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D886E97B-3A0F-4D03-81B1-2C881CFE2637}" type="sibTrans" cxnId="{CA8A8E3C-0BFA-46D8-BB51-E40EE8B911CC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E9583AF1-0FF0-4D86-BF25-D21373EABB2D}">
      <dgm:prSet phldrT="[Texto]" custT="1"/>
      <dgm:spPr/>
      <dgm:t>
        <a:bodyPr/>
        <a:lstStyle/>
        <a:p>
          <a:r>
            <a:rPr lang="es-ES" sz="2000" dirty="0">
              <a:latin typeface="Russo One" panose="020B0604020202020204" charset="0"/>
            </a:rPr>
            <a:t>La segunda es la que hace uso del repositorio de vídeos de mentoras </a:t>
          </a:r>
          <a:r>
            <a:rPr lang="es-ES" sz="2000" dirty="0">
              <a:latin typeface="Russo One" panose="020B0604020202020204" charset="0"/>
              <a:sym typeface="Wingdings" panose="05000000000000000000" pitchFamily="2" charset="2"/>
            </a:rPr>
            <a:t></a:t>
          </a:r>
          <a:endParaRPr lang="es-ES" sz="2000" dirty="0">
            <a:latin typeface="Russo One" panose="020B0604020202020204" charset="0"/>
          </a:endParaRPr>
        </a:p>
      </dgm:t>
    </dgm:pt>
    <dgm:pt modelId="{DE15D4F2-17F6-457F-87D1-2C29CA1A5D4B}" type="parTrans" cxnId="{A1D67223-4E8C-41E1-A1F8-176DC3925E19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94440FFD-A589-4F1C-A0D5-6A2828B768CB}" type="sibTrans" cxnId="{A1D67223-4E8C-41E1-A1F8-176DC3925E19}">
      <dgm:prSet/>
      <dgm:spPr/>
      <dgm:t>
        <a:bodyPr/>
        <a:lstStyle/>
        <a:p>
          <a:endParaRPr lang="es-ES" sz="1100">
            <a:latin typeface="Russo One" panose="020B0604020202020204" charset="0"/>
          </a:endParaRPr>
        </a:p>
      </dgm:t>
    </dgm:pt>
    <dgm:pt modelId="{6C9A88B0-504B-4956-96C7-D1D4EDB8F1A9}" type="pres">
      <dgm:prSet presAssocID="{DF79D7A7-EDD5-4867-939A-22EF0F720E6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506AFF1-C337-4C54-AE44-533090995A11}" type="pres">
      <dgm:prSet presAssocID="{E8C8A988-18B3-4B6F-AC8C-0539FAADFE76}" presName="horFlow" presStyleCnt="0"/>
      <dgm:spPr/>
    </dgm:pt>
    <dgm:pt modelId="{50C84798-EFDA-4D9F-8645-0393A74C3C67}" type="pres">
      <dgm:prSet presAssocID="{E8C8A988-18B3-4B6F-AC8C-0539FAADFE76}" presName="bigChev" presStyleLbl="node1" presStyleIdx="0" presStyleCnt="3"/>
      <dgm:spPr/>
    </dgm:pt>
    <dgm:pt modelId="{CE85E85D-CD3E-44E2-8360-EBF251773ADA}" type="pres">
      <dgm:prSet presAssocID="{07CA0DFA-6567-46B5-9380-01D62FD47405}" presName="parTrans" presStyleCnt="0"/>
      <dgm:spPr/>
    </dgm:pt>
    <dgm:pt modelId="{305AAE4B-3253-43C9-8B26-2758A258EFBF}" type="pres">
      <dgm:prSet presAssocID="{04E9F8A7-E571-420B-88B1-7C5E3749B798}" presName="node" presStyleLbl="alignAccFollowNode1" presStyleIdx="0" presStyleCnt="3" custScaleX="125701" custScaleY="106077">
        <dgm:presLayoutVars>
          <dgm:bulletEnabled val="1"/>
        </dgm:presLayoutVars>
      </dgm:prSet>
      <dgm:spPr/>
    </dgm:pt>
    <dgm:pt modelId="{1A06049C-0BB6-4535-888D-67EE9F92172C}" type="pres">
      <dgm:prSet presAssocID="{E8C8A988-18B3-4B6F-AC8C-0539FAADFE76}" presName="vSp" presStyleCnt="0"/>
      <dgm:spPr/>
    </dgm:pt>
    <dgm:pt modelId="{4CA2592C-B626-4D15-8D65-C3E191C2AA88}" type="pres">
      <dgm:prSet presAssocID="{F40471FD-5953-4543-B8E5-12057780785F}" presName="horFlow" presStyleCnt="0"/>
      <dgm:spPr/>
    </dgm:pt>
    <dgm:pt modelId="{4D2571C4-A068-4E6B-9434-023B3A9C9B47}" type="pres">
      <dgm:prSet presAssocID="{F40471FD-5953-4543-B8E5-12057780785F}" presName="bigChev" presStyleLbl="node1" presStyleIdx="1" presStyleCnt="3"/>
      <dgm:spPr/>
    </dgm:pt>
    <dgm:pt modelId="{63D64575-3660-4DD6-9FCF-BFD5A477CC90}" type="pres">
      <dgm:prSet presAssocID="{E5C85296-CDDE-407F-A29B-75606B31A8D6}" presName="parTrans" presStyleCnt="0"/>
      <dgm:spPr/>
    </dgm:pt>
    <dgm:pt modelId="{A326FFD6-25F5-4F28-8ED7-3A37139A29C4}" type="pres">
      <dgm:prSet presAssocID="{A51C5E4B-38F7-428E-96EE-CD2793B2F691}" presName="node" presStyleLbl="alignAccFollowNode1" presStyleIdx="1" presStyleCnt="3" custScaleX="129002" custScaleY="118011">
        <dgm:presLayoutVars>
          <dgm:bulletEnabled val="1"/>
        </dgm:presLayoutVars>
      </dgm:prSet>
      <dgm:spPr/>
    </dgm:pt>
    <dgm:pt modelId="{733FC21C-F9F8-4F4F-8238-DBE283F5F482}" type="pres">
      <dgm:prSet presAssocID="{F40471FD-5953-4543-B8E5-12057780785F}" presName="vSp" presStyleCnt="0"/>
      <dgm:spPr/>
    </dgm:pt>
    <dgm:pt modelId="{356D17D7-03B3-46C9-8AEC-C0B8C9BB6EEA}" type="pres">
      <dgm:prSet presAssocID="{193B50CA-84EC-481D-A8E0-1D45C4B9D9BF}" presName="horFlow" presStyleCnt="0"/>
      <dgm:spPr/>
    </dgm:pt>
    <dgm:pt modelId="{AFA7B9DF-7C89-4183-9915-1E1039AF35F3}" type="pres">
      <dgm:prSet presAssocID="{193B50CA-84EC-481D-A8E0-1D45C4B9D9BF}" presName="bigChev" presStyleLbl="node1" presStyleIdx="2" presStyleCnt="3" custLinFactNeighborX="-498" custLinFactNeighborY="5126"/>
      <dgm:spPr/>
    </dgm:pt>
    <dgm:pt modelId="{7B346EB0-1B4C-435B-A5CD-7353BEEC19C0}" type="pres">
      <dgm:prSet presAssocID="{DE15D4F2-17F6-457F-87D1-2C29CA1A5D4B}" presName="parTrans" presStyleCnt="0"/>
      <dgm:spPr/>
    </dgm:pt>
    <dgm:pt modelId="{630281BE-B9F5-412F-9CC2-D56F61895B60}" type="pres">
      <dgm:prSet presAssocID="{E9583AF1-0FF0-4D86-BF25-D21373EABB2D}" presName="node" presStyleLbl="alignAccFollowNode1" presStyleIdx="2" presStyleCnt="3" custScaleX="130194" custScaleY="101812">
        <dgm:presLayoutVars>
          <dgm:bulletEnabled val="1"/>
        </dgm:presLayoutVars>
      </dgm:prSet>
      <dgm:spPr/>
    </dgm:pt>
  </dgm:ptLst>
  <dgm:cxnLst>
    <dgm:cxn modelId="{3A2CA214-1B6A-4B5C-B530-95F4C47256FB}" srcId="{DF79D7A7-EDD5-4867-939A-22EF0F720E67}" destId="{E8C8A988-18B3-4B6F-AC8C-0539FAADFE76}" srcOrd="0" destOrd="0" parTransId="{81B128FB-0DF9-46CE-8782-C0B63953DBA2}" sibTransId="{EA35FEA8-42EB-4A94-AC48-4191B48A3B90}"/>
    <dgm:cxn modelId="{72633315-5841-447C-99CB-09CD98A25E9F}" type="presOf" srcId="{A51C5E4B-38F7-428E-96EE-CD2793B2F691}" destId="{A326FFD6-25F5-4F28-8ED7-3A37139A29C4}" srcOrd="0" destOrd="0" presId="urn:microsoft.com/office/officeart/2005/8/layout/lProcess3"/>
    <dgm:cxn modelId="{A1D67223-4E8C-41E1-A1F8-176DC3925E19}" srcId="{193B50CA-84EC-481D-A8E0-1D45C4B9D9BF}" destId="{E9583AF1-0FF0-4D86-BF25-D21373EABB2D}" srcOrd="0" destOrd="0" parTransId="{DE15D4F2-17F6-457F-87D1-2C29CA1A5D4B}" sibTransId="{94440FFD-A589-4F1C-A0D5-6A2828B768CB}"/>
    <dgm:cxn modelId="{D948E22D-DE0D-4A28-853C-A869D7808E04}" type="presOf" srcId="{04E9F8A7-E571-420B-88B1-7C5E3749B798}" destId="{305AAE4B-3253-43C9-8B26-2758A258EFBF}" srcOrd="0" destOrd="0" presId="urn:microsoft.com/office/officeart/2005/8/layout/lProcess3"/>
    <dgm:cxn modelId="{71572938-7E37-477E-A325-CBB3785CAAC4}" type="presOf" srcId="{E9583AF1-0FF0-4D86-BF25-D21373EABB2D}" destId="{630281BE-B9F5-412F-9CC2-D56F61895B60}" srcOrd="0" destOrd="0" presId="urn:microsoft.com/office/officeart/2005/8/layout/lProcess3"/>
    <dgm:cxn modelId="{CA8A8E3C-0BFA-46D8-BB51-E40EE8B911CC}" srcId="{DF79D7A7-EDD5-4867-939A-22EF0F720E67}" destId="{193B50CA-84EC-481D-A8E0-1D45C4B9D9BF}" srcOrd="2" destOrd="0" parTransId="{FACA2E76-22AC-4489-A205-7C1CEC0C325F}" sibTransId="{D886E97B-3A0F-4D03-81B1-2C881CFE2637}"/>
    <dgm:cxn modelId="{2FC20940-712A-4DEC-A9C7-851CEB40B2FA}" srcId="{DF79D7A7-EDD5-4867-939A-22EF0F720E67}" destId="{F40471FD-5953-4543-B8E5-12057780785F}" srcOrd="1" destOrd="0" parTransId="{41AD30AB-2D9D-4686-BC6C-255D668315B4}" sibTransId="{44670E5E-A25D-4D9D-9C4B-25975E0B9E7F}"/>
    <dgm:cxn modelId="{641A0E68-0821-40F3-92DA-A2ED9C165707}" type="presOf" srcId="{F40471FD-5953-4543-B8E5-12057780785F}" destId="{4D2571C4-A068-4E6B-9434-023B3A9C9B47}" srcOrd="0" destOrd="0" presId="urn:microsoft.com/office/officeart/2005/8/layout/lProcess3"/>
    <dgm:cxn modelId="{4022297C-3906-46CA-B548-435FCDAB63F2}" srcId="{E8C8A988-18B3-4B6F-AC8C-0539FAADFE76}" destId="{04E9F8A7-E571-420B-88B1-7C5E3749B798}" srcOrd="0" destOrd="0" parTransId="{07CA0DFA-6567-46B5-9380-01D62FD47405}" sibTransId="{1121E731-9665-4074-B217-EDAC277A3630}"/>
    <dgm:cxn modelId="{F6085CB5-EBE4-49F9-8D38-52EE0E7C9DEA}" srcId="{F40471FD-5953-4543-B8E5-12057780785F}" destId="{A51C5E4B-38F7-428E-96EE-CD2793B2F691}" srcOrd="0" destOrd="0" parTransId="{E5C85296-CDDE-407F-A29B-75606B31A8D6}" sibTransId="{0F79E791-6125-4CD4-9E7D-9F16408C8B22}"/>
    <dgm:cxn modelId="{7AD1CADB-AA16-40F2-96E9-EBFDAA88AFCF}" type="presOf" srcId="{193B50CA-84EC-481D-A8E0-1D45C4B9D9BF}" destId="{AFA7B9DF-7C89-4183-9915-1E1039AF35F3}" srcOrd="0" destOrd="0" presId="urn:microsoft.com/office/officeart/2005/8/layout/lProcess3"/>
    <dgm:cxn modelId="{E9C31FDC-BE81-4733-9202-86F34CCDDBD4}" type="presOf" srcId="{DF79D7A7-EDD5-4867-939A-22EF0F720E67}" destId="{6C9A88B0-504B-4956-96C7-D1D4EDB8F1A9}" srcOrd="0" destOrd="0" presId="urn:microsoft.com/office/officeart/2005/8/layout/lProcess3"/>
    <dgm:cxn modelId="{E1706CE3-D9A9-4F47-A523-4FF67D68D268}" type="presOf" srcId="{E8C8A988-18B3-4B6F-AC8C-0539FAADFE76}" destId="{50C84798-EFDA-4D9F-8645-0393A74C3C67}" srcOrd="0" destOrd="0" presId="urn:microsoft.com/office/officeart/2005/8/layout/lProcess3"/>
    <dgm:cxn modelId="{183EC167-8261-41F5-830F-119CAB487913}" type="presParOf" srcId="{6C9A88B0-504B-4956-96C7-D1D4EDB8F1A9}" destId="{B506AFF1-C337-4C54-AE44-533090995A11}" srcOrd="0" destOrd="0" presId="urn:microsoft.com/office/officeart/2005/8/layout/lProcess3"/>
    <dgm:cxn modelId="{35C69875-7E96-4015-A6B8-E6DACD8528C1}" type="presParOf" srcId="{B506AFF1-C337-4C54-AE44-533090995A11}" destId="{50C84798-EFDA-4D9F-8645-0393A74C3C67}" srcOrd="0" destOrd="0" presId="urn:microsoft.com/office/officeart/2005/8/layout/lProcess3"/>
    <dgm:cxn modelId="{7351608A-4D62-4745-936A-09FA4F45D3F8}" type="presParOf" srcId="{B506AFF1-C337-4C54-AE44-533090995A11}" destId="{CE85E85D-CD3E-44E2-8360-EBF251773ADA}" srcOrd="1" destOrd="0" presId="urn:microsoft.com/office/officeart/2005/8/layout/lProcess3"/>
    <dgm:cxn modelId="{AE8A83D1-2E42-44F7-A10E-E1CA70A2EF07}" type="presParOf" srcId="{B506AFF1-C337-4C54-AE44-533090995A11}" destId="{305AAE4B-3253-43C9-8B26-2758A258EFBF}" srcOrd="2" destOrd="0" presId="urn:microsoft.com/office/officeart/2005/8/layout/lProcess3"/>
    <dgm:cxn modelId="{94E52A91-4E99-4553-91DB-A6D7419A348B}" type="presParOf" srcId="{6C9A88B0-504B-4956-96C7-D1D4EDB8F1A9}" destId="{1A06049C-0BB6-4535-888D-67EE9F92172C}" srcOrd="1" destOrd="0" presId="urn:microsoft.com/office/officeart/2005/8/layout/lProcess3"/>
    <dgm:cxn modelId="{65953719-8095-4A97-AC6C-75FBA97FDDCC}" type="presParOf" srcId="{6C9A88B0-504B-4956-96C7-D1D4EDB8F1A9}" destId="{4CA2592C-B626-4D15-8D65-C3E191C2AA88}" srcOrd="2" destOrd="0" presId="urn:microsoft.com/office/officeart/2005/8/layout/lProcess3"/>
    <dgm:cxn modelId="{E6674FE4-EC2E-410C-8847-F608B4F7EF83}" type="presParOf" srcId="{4CA2592C-B626-4D15-8D65-C3E191C2AA88}" destId="{4D2571C4-A068-4E6B-9434-023B3A9C9B47}" srcOrd="0" destOrd="0" presId="urn:microsoft.com/office/officeart/2005/8/layout/lProcess3"/>
    <dgm:cxn modelId="{A6807556-013E-4C98-925E-36320F0B65DF}" type="presParOf" srcId="{4CA2592C-B626-4D15-8D65-C3E191C2AA88}" destId="{63D64575-3660-4DD6-9FCF-BFD5A477CC90}" srcOrd="1" destOrd="0" presId="urn:microsoft.com/office/officeart/2005/8/layout/lProcess3"/>
    <dgm:cxn modelId="{23B69E23-E1CF-4CBD-B016-F1F98E6DB5DC}" type="presParOf" srcId="{4CA2592C-B626-4D15-8D65-C3E191C2AA88}" destId="{A326FFD6-25F5-4F28-8ED7-3A37139A29C4}" srcOrd="2" destOrd="0" presId="urn:microsoft.com/office/officeart/2005/8/layout/lProcess3"/>
    <dgm:cxn modelId="{C1DA1D2B-5592-404D-A2A9-E85BC8A7CEF8}" type="presParOf" srcId="{6C9A88B0-504B-4956-96C7-D1D4EDB8F1A9}" destId="{733FC21C-F9F8-4F4F-8238-DBE283F5F482}" srcOrd="3" destOrd="0" presId="urn:microsoft.com/office/officeart/2005/8/layout/lProcess3"/>
    <dgm:cxn modelId="{DF78317D-5B0B-4141-BBA1-BB89214DC6E9}" type="presParOf" srcId="{6C9A88B0-504B-4956-96C7-D1D4EDB8F1A9}" destId="{356D17D7-03B3-46C9-8AEC-C0B8C9BB6EEA}" srcOrd="4" destOrd="0" presId="urn:microsoft.com/office/officeart/2005/8/layout/lProcess3"/>
    <dgm:cxn modelId="{73A63B23-1A2E-4524-8BFE-90FF5034AD76}" type="presParOf" srcId="{356D17D7-03B3-46C9-8AEC-C0B8C9BB6EEA}" destId="{AFA7B9DF-7C89-4183-9915-1E1039AF35F3}" srcOrd="0" destOrd="0" presId="urn:microsoft.com/office/officeart/2005/8/layout/lProcess3"/>
    <dgm:cxn modelId="{5BCA36FA-1231-45CC-92D8-129329D6C4D6}" type="presParOf" srcId="{356D17D7-03B3-46C9-8AEC-C0B8C9BB6EEA}" destId="{7B346EB0-1B4C-435B-A5CD-7353BEEC19C0}" srcOrd="1" destOrd="0" presId="urn:microsoft.com/office/officeart/2005/8/layout/lProcess3"/>
    <dgm:cxn modelId="{96116E33-2DE0-4932-AD0B-0056505A609F}" type="presParOf" srcId="{356D17D7-03B3-46C9-8AEC-C0B8C9BB6EEA}" destId="{630281BE-B9F5-412F-9CC2-D56F61895B60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27D212-CA7D-4FFF-BA80-879D287CCBDD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E2F9CA8-0FA1-40F9-8E59-7B9A11888EDC}">
      <dgm:prSet phldrT="[Texto]"/>
      <dgm:spPr/>
      <dgm:t>
        <a:bodyPr/>
        <a:lstStyle/>
        <a:p>
          <a:r>
            <a:rPr lang="es-ES" dirty="0"/>
            <a:t>Hacemos un </a:t>
          </a:r>
          <a:r>
            <a:rPr lang="es-ES" dirty="0">
              <a:latin typeface="Russo One" panose="020B0604020202020204"/>
            </a:rPr>
            <a:t>Mapa del Tesoro Personal</a:t>
          </a:r>
          <a:endParaRPr lang="es-ES" dirty="0"/>
        </a:p>
      </dgm:t>
    </dgm:pt>
    <dgm:pt modelId="{70439701-86C8-44E7-878D-740FD3D5AF84}" type="parTrans" cxnId="{A5537F1F-729C-4163-95F6-44DE74942912}">
      <dgm:prSet/>
      <dgm:spPr/>
      <dgm:t>
        <a:bodyPr/>
        <a:lstStyle/>
        <a:p>
          <a:endParaRPr lang="es-ES"/>
        </a:p>
      </dgm:t>
    </dgm:pt>
    <dgm:pt modelId="{66D0A30F-0DC1-434D-9DED-A5D751B98870}" type="sibTrans" cxnId="{A5537F1F-729C-4163-95F6-44DE74942912}">
      <dgm:prSet/>
      <dgm:spPr/>
      <dgm:t>
        <a:bodyPr/>
        <a:lstStyle/>
        <a:p>
          <a:endParaRPr lang="es-ES"/>
        </a:p>
      </dgm:t>
    </dgm:pt>
    <dgm:pt modelId="{8713B95D-0AFD-4DAF-84D6-A3AB8CBE5B9E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Representación visual </a:t>
          </a:r>
          <a:r>
            <a:rPr lang="es-ES" dirty="0">
              <a:latin typeface="Russo One" panose="020B0604020202020204"/>
            </a:rPr>
            <a:t>de las cosas que valoran y las </a:t>
          </a:r>
          <a:r>
            <a:rPr lang="es-ES" b="1" dirty="0">
              <a:latin typeface="Russo One" panose="020B0604020202020204"/>
            </a:rPr>
            <a:t>cualidades que los hacen únicos</a:t>
          </a:r>
          <a:r>
            <a:rPr lang="es-ES" dirty="0">
              <a:latin typeface="Russo One" panose="020B0604020202020204"/>
            </a:rPr>
            <a:t>.</a:t>
          </a:r>
          <a:endParaRPr lang="es-ES" dirty="0"/>
        </a:p>
      </dgm:t>
    </dgm:pt>
    <dgm:pt modelId="{78B34DB0-7814-4A67-A746-2780FA94F099}" type="parTrans" cxnId="{F40D3884-97BB-4E28-A478-9C9FC2AD5A26}">
      <dgm:prSet/>
      <dgm:spPr/>
      <dgm:t>
        <a:bodyPr/>
        <a:lstStyle/>
        <a:p>
          <a:endParaRPr lang="es-ES"/>
        </a:p>
      </dgm:t>
    </dgm:pt>
    <dgm:pt modelId="{E7215530-4B29-4544-BF6D-3B9C3235BAB9}" type="sibTrans" cxnId="{F40D3884-97BB-4E28-A478-9C9FC2AD5A26}">
      <dgm:prSet/>
      <dgm:spPr/>
      <dgm:t>
        <a:bodyPr/>
        <a:lstStyle/>
        <a:p>
          <a:endParaRPr lang="es-ES"/>
        </a:p>
      </dgm:t>
    </dgm:pt>
    <dgm:pt modelId="{4B685759-2971-4E86-80F2-15E1E1C9950A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Reflexionemos</a:t>
          </a:r>
          <a:r>
            <a:rPr lang="es-ES" dirty="0">
              <a:latin typeface="Russo One" panose="020B0604020202020204"/>
            </a:rPr>
            <a:t> sobre nuestras fortalezas, intereses, metas, logros, y las personas y cosas que nos hacen felices</a:t>
          </a:r>
          <a:endParaRPr lang="es-ES" dirty="0"/>
        </a:p>
      </dgm:t>
    </dgm:pt>
    <dgm:pt modelId="{540094FF-EA76-4939-BE08-779939F2FD33}" type="parTrans" cxnId="{E02DA9BF-2C67-4610-9DFA-03FFE0D4CFAB}">
      <dgm:prSet/>
      <dgm:spPr/>
      <dgm:t>
        <a:bodyPr/>
        <a:lstStyle/>
        <a:p>
          <a:endParaRPr lang="es-ES"/>
        </a:p>
      </dgm:t>
    </dgm:pt>
    <dgm:pt modelId="{0EF229CF-DDC2-4AD1-9215-44B584778D33}" type="sibTrans" cxnId="{E02DA9BF-2C67-4610-9DFA-03FFE0D4CFAB}">
      <dgm:prSet/>
      <dgm:spPr/>
      <dgm:t>
        <a:bodyPr/>
        <a:lstStyle/>
        <a:p>
          <a:endParaRPr lang="es-ES"/>
        </a:p>
      </dgm:t>
    </dgm:pt>
    <dgm:pt modelId="{1EA5F9BE-6199-4FD9-A114-5A6936025008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i="1" dirty="0">
              <a:latin typeface="Russo One" panose="020B0604020202020204"/>
            </a:rPr>
            <a:t>¿Qué me hace único? ¿Cuáles son mis talentos?¿Cuáles son mis logros más importantes hasta ahora?</a:t>
          </a:r>
          <a:endParaRPr lang="es-ES" dirty="0"/>
        </a:p>
      </dgm:t>
    </dgm:pt>
    <dgm:pt modelId="{70D5AD34-48F1-4C6A-AF2C-79EFEFF3A12B}" type="parTrans" cxnId="{D9E7DBE8-97A6-4519-8AB5-0B23B76819DE}">
      <dgm:prSet/>
      <dgm:spPr/>
      <dgm:t>
        <a:bodyPr/>
        <a:lstStyle/>
        <a:p>
          <a:endParaRPr lang="es-ES"/>
        </a:p>
      </dgm:t>
    </dgm:pt>
    <dgm:pt modelId="{9EA217A5-5233-46FA-8D0B-472D6168C88C}" type="sibTrans" cxnId="{D9E7DBE8-97A6-4519-8AB5-0B23B76819DE}">
      <dgm:prSet/>
      <dgm:spPr/>
      <dgm:t>
        <a:bodyPr/>
        <a:lstStyle/>
        <a:p>
          <a:endParaRPr lang="es-ES"/>
        </a:p>
      </dgm:t>
    </dgm:pt>
    <dgm:pt modelId="{E81F75BA-B38A-47E8-89AC-2E03CFD17B44}">
      <dgm:prSet phldrT="[Texto]"/>
      <dgm:spPr/>
      <dgm:t>
        <a:bodyPr/>
        <a:lstStyle/>
        <a:p>
          <a:r>
            <a:rPr lang="es-ES" dirty="0">
              <a:latin typeface="Russo One" panose="020B0604020202020204"/>
            </a:rPr>
            <a:t>Creamos nuestro mapa ¡Pongamos a prueba nuestra </a:t>
          </a:r>
          <a:r>
            <a:rPr lang="es-ES" b="1" dirty="0">
              <a:latin typeface="Russo One" panose="020B0604020202020204"/>
            </a:rPr>
            <a:t>creatividad</a:t>
          </a:r>
          <a:r>
            <a:rPr lang="es-ES" dirty="0">
              <a:latin typeface="Russo One" panose="020B0604020202020204"/>
            </a:rPr>
            <a:t>! </a:t>
          </a:r>
          <a:endParaRPr lang="es-ES" dirty="0"/>
        </a:p>
      </dgm:t>
    </dgm:pt>
    <dgm:pt modelId="{EA539EF2-76DD-4681-8BB7-53D7B90641BF}" type="parTrans" cxnId="{B2652F55-E1DC-44BA-98AF-1C2474604301}">
      <dgm:prSet/>
      <dgm:spPr/>
      <dgm:t>
        <a:bodyPr/>
        <a:lstStyle/>
        <a:p>
          <a:endParaRPr lang="es-ES"/>
        </a:p>
      </dgm:t>
    </dgm:pt>
    <dgm:pt modelId="{1C509559-CF13-46B0-B80D-6D9F60FE7C06}" type="sibTrans" cxnId="{B2652F55-E1DC-44BA-98AF-1C2474604301}">
      <dgm:prSet/>
      <dgm:spPr/>
      <dgm:t>
        <a:bodyPr/>
        <a:lstStyle/>
        <a:p>
          <a:endParaRPr lang="es-ES"/>
        </a:p>
      </dgm:t>
    </dgm:pt>
    <dgm:pt modelId="{124BF304-79BB-42FB-B4AF-FE3BC6191F31}">
      <dgm:prSet phldrT="[Texto]"/>
      <dgm:spPr/>
      <dgm:t>
        <a:bodyPr/>
        <a:lstStyle/>
        <a:p>
          <a:r>
            <a:rPr lang="es-ES" dirty="0"/>
            <a:t>Utiliza papeles grandes pequeños, </a:t>
          </a:r>
          <a:r>
            <a:rPr lang="es-ES" b="0" i="0" u="none" dirty="0"/>
            <a:t>imágenes, dibujos, letras y frases, colores…etc.</a:t>
          </a:r>
          <a:endParaRPr lang="es-ES" dirty="0"/>
        </a:p>
      </dgm:t>
    </dgm:pt>
    <dgm:pt modelId="{6FB4BD5B-C806-40B5-B961-4A2E153CA87B}" type="parTrans" cxnId="{C9CC7500-1604-4545-8A64-BB383D5D5B34}">
      <dgm:prSet/>
      <dgm:spPr/>
      <dgm:t>
        <a:bodyPr/>
        <a:lstStyle/>
        <a:p>
          <a:endParaRPr lang="es-ES"/>
        </a:p>
      </dgm:t>
    </dgm:pt>
    <dgm:pt modelId="{40EB3142-10F8-4930-8E1E-AFE21776ED38}" type="sibTrans" cxnId="{C9CC7500-1604-4545-8A64-BB383D5D5B34}">
      <dgm:prSet/>
      <dgm:spPr/>
      <dgm:t>
        <a:bodyPr/>
        <a:lstStyle/>
        <a:p>
          <a:endParaRPr lang="es-ES"/>
        </a:p>
      </dgm:t>
    </dgm:pt>
    <dgm:pt modelId="{AA0670AD-AAA0-4F73-8E43-14FA5C56DAF5}" type="pres">
      <dgm:prSet presAssocID="{3C27D212-CA7D-4FFF-BA80-879D287CCBDD}" presName="linear" presStyleCnt="0">
        <dgm:presLayoutVars>
          <dgm:dir/>
          <dgm:resizeHandles val="exact"/>
        </dgm:presLayoutVars>
      </dgm:prSet>
      <dgm:spPr/>
    </dgm:pt>
    <dgm:pt modelId="{2BCC1372-7F94-4FD6-A303-DB35BE59BF05}" type="pres">
      <dgm:prSet presAssocID="{5E2F9CA8-0FA1-40F9-8E59-7B9A11888EDC}" presName="comp" presStyleCnt="0"/>
      <dgm:spPr/>
    </dgm:pt>
    <dgm:pt modelId="{71E6E3B5-874E-4A82-BA80-6A37018939A0}" type="pres">
      <dgm:prSet presAssocID="{5E2F9CA8-0FA1-40F9-8E59-7B9A11888EDC}" presName="box" presStyleLbl="node1" presStyleIdx="0" presStyleCnt="3"/>
      <dgm:spPr/>
    </dgm:pt>
    <dgm:pt modelId="{54019925-BCA6-4D38-A061-5395EF3A7A85}" type="pres">
      <dgm:prSet presAssocID="{5E2F9CA8-0FA1-40F9-8E59-7B9A11888EDC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27000" b="-27000"/>
          </a:stretch>
        </a:blipFill>
      </dgm:spPr>
    </dgm:pt>
    <dgm:pt modelId="{FB60B1AD-EC4C-464C-B41C-11B0889F21B7}" type="pres">
      <dgm:prSet presAssocID="{5E2F9CA8-0FA1-40F9-8E59-7B9A11888EDC}" presName="text" presStyleLbl="node1" presStyleIdx="0" presStyleCnt="3">
        <dgm:presLayoutVars>
          <dgm:bulletEnabled val="1"/>
        </dgm:presLayoutVars>
      </dgm:prSet>
      <dgm:spPr/>
    </dgm:pt>
    <dgm:pt modelId="{640E54F1-D2FD-45BE-B0AA-55D3245E8E0B}" type="pres">
      <dgm:prSet presAssocID="{66D0A30F-0DC1-434D-9DED-A5D751B98870}" presName="spacer" presStyleCnt="0"/>
      <dgm:spPr/>
    </dgm:pt>
    <dgm:pt modelId="{F1B5C19F-22DF-49BA-8457-5635834748E2}" type="pres">
      <dgm:prSet presAssocID="{4B685759-2971-4E86-80F2-15E1E1C9950A}" presName="comp" presStyleCnt="0"/>
      <dgm:spPr/>
    </dgm:pt>
    <dgm:pt modelId="{EC36A894-8B49-444D-93F3-494FD9EC05F4}" type="pres">
      <dgm:prSet presAssocID="{4B685759-2971-4E86-80F2-15E1E1C9950A}" presName="box" presStyleLbl="node1" presStyleIdx="1" presStyleCnt="3"/>
      <dgm:spPr/>
    </dgm:pt>
    <dgm:pt modelId="{5D686BDE-935C-4747-AEC0-F43BE81FC1A9}" type="pres">
      <dgm:prSet presAssocID="{4B685759-2971-4E86-80F2-15E1E1C9950A}" presName="img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t="-27000" b="-27000"/>
          </a:stretch>
        </a:blipFill>
      </dgm:spPr>
    </dgm:pt>
    <dgm:pt modelId="{1519B8F6-1C77-420C-966E-9784024C3659}" type="pres">
      <dgm:prSet presAssocID="{4B685759-2971-4E86-80F2-15E1E1C9950A}" presName="text" presStyleLbl="node1" presStyleIdx="1" presStyleCnt="3">
        <dgm:presLayoutVars>
          <dgm:bulletEnabled val="1"/>
        </dgm:presLayoutVars>
      </dgm:prSet>
      <dgm:spPr/>
    </dgm:pt>
    <dgm:pt modelId="{1C225822-101A-4369-97F4-C83274931EF7}" type="pres">
      <dgm:prSet presAssocID="{0EF229CF-DDC2-4AD1-9215-44B584778D33}" presName="spacer" presStyleCnt="0"/>
      <dgm:spPr/>
    </dgm:pt>
    <dgm:pt modelId="{5910C55E-E058-46C5-B095-CD970A57F55A}" type="pres">
      <dgm:prSet presAssocID="{E81F75BA-B38A-47E8-89AC-2E03CFD17B44}" presName="comp" presStyleCnt="0"/>
      <dgm:spPr/>
    </dgm:pt>
    <dgm:pt modelId="{52DBF4A9-247B-4FCD-A1DD-814E86233304}" type="pres">
      <dgm:prSet presAssocID="{E81F75BA-B38A-47E8-89AC-2E03CFD17B44}" presName="box" presStyleLbl="node1" presStyleIdx="2" presStyleCnt="3"/>
      <dgm:spPr/>
    </dgm:pt>
    <dgm:pt modelId="{841B47B5-E13C-4B77-A5D9-9DA164BCC768}" type="pres">
      <dgm:prSet presAssocID="{E81F75BA-B38A-47E8-89AC-2E03CFD17B44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2000" b="-2000"/>
          </a:stretch>
        </a:blipFill>
      </dgm:spPr>
    </dgm:pt>
    <dgm:pt modelId="{BD7DE603-A80A-4E14-9C9F-5BB8FABFA156}" type="pres">
      <dgm:prSet presAssocID="{E81F75BA-B38A-47E8-89AC-2E03CFD17B44}" presName="text" presStyleLbl="node1" presStyleIdx="2" presStyleCnt="3">
        <dgm:presLayoutVars>
          <dgm:bulletEnabled val="1"/>
        </dgm:presLayoutVars>
      </dgm:prSet>
      <dgm:spPr/>
    </dgm:pt>
  </dgm:ptLst>
  <dgm:cxnLst>
    <dgm:cxn modelId="{C9CC7500-1604-4545-8A64-BB383D5D5B34}" srcId="{E81F75BA-B38A-47E8-89AC-2E03CFD17B44}" destId="{124BF304-79BB-42FB-B4AF-FE3BC6191F31}" srcOrd="0" destOrd="0" parTransId="{6FB4BD5B-C806-40B5-B961-4A2E153CA87B}" sibTransId="{40EB3142-10F8-4930-8E1E-AFE21776ED38}"/>
    <dgm:cxn modelId="{1AA34016-F014-4644-9ED7-37A9BA465D27}" type="presOf" srcId="{E81F75BA-B38A-47E8-89AC-2E03CFD17B44}" destId="{BD7DE603-A80A-4E14-9C9F-5BB8FABFA156}" srcOrd="1" destOrd="0" presId="urn:microsoft.com/office/officeart/2005/8/layout/vList4"/>
    <dgm:cxn modelId="{B02F7F19-225D-42D4-8A42-4CB111BA3E72}" type="presOf" srcId="{1EA5F9BE-6199-4FD9-A114-5A6936025008}" destId="{1519B8F6-1C77-420C-966E-9784024C3659}" srcOrd="1" destOrd="1" presId="urn:microsoft.com/office/officeart/2005/8/layout/vList4"/>
    <dgm:cxn modelId="{A5537F1F-729C-4163-95F6-44DE74942912}" srcId="{3C27D212-CA7D-4FFF-BA80-879D287CCBDD}" destId="{5E2F9CA8-0FA1-40F9-8E59-7B9A11888EDC}" srcOrd="0" destOrd="0" parTransId="{70439701-86C8-44E7-878D-740FD3D5AF84}" sibTransId="{66D0A30F-0DC1-434D-9DED-A5D751B98870}"/>
    <dgm:cxn modelId="{6B626427-8323-4615-A2A7-E17793484C8D}" type="presOf" srcId="{1EA5F9BE-6199-4FD9-A114-5A6936025008}" destId="{EC36A894-8B49-444D-93F3-494FD9EC05F4}" srcOrd="0" destOrd="1" presId="urn:microsoft.com/office/officeart/2005/8/layout/vList4"/>
    <dgm:cxn modelId="{D048FA3A-AA89-4C2B-9D63-5C9AEDAF381A}" type="presOf" srcId="{5E2F9CA8-0FA1-40F9-8E59-7B9A11888EDC}" destId="{FB60B1AD-EC4C-464C-B41C-11B0889F21B7}" srcOrd="1" destOrd="0" presId="urn:microsoft.com/office/officeart/2005/8/layout/vList4"/>
    <dgm:cxn modelId="{A98D3564-8361-40FF-A5AB-BC76074CFEBF}" type="presOf" srcId="{124BF304-79BB-42FB-B4AF-FE3BC6191F31}" destId="{52DBF4A9-247B-4FCD-A1DD-814E86233304}" srcOrd="0" destOrd="1" presId="urn:microsoft.com/office/officeart/2005/8/layout/vList4"/>
    <dgm:cxn modelId="{AE626545-BCF7-4D9B-B82C-4C6BA8F28E87}" type="presOf" srcId="{8713B95D-0AFD-4DAF-84D6-A3AB8CBE5B9E}" destId="{FB60B1AD-EC4C-464C-B41C-11B0889F21B7}" srcOrd="1" destOrd="1" presId="urn:microsoft.com/office/officeart/2005/8/layout/vList4"/>
    <dgm:cxn modelId="{2214556E-8FEC-4D61-A49A-BA2E207857EA}" type="presOf" srcId="{E81F75BA-B38A-47E8-89AC-2E03CFD17B44}" destId="{52DBF4A9-247B-4FCD-A1DD-814E86233304}" srcOrd="0" destOrd="0" presId="urn:microsoft.com/office/officeart/2005/8/layout/vList4"/>
    <dgm:cxn modelId="{B2652F55-E1DC-44BA-98AF-1C2474604301}" srcId="{3C27D212-CA7D-4FFF-BA80-879D287CCBDD}" destId="{E81F75BA-B38A-47E8-89AC-2E03CFD17B44}" srcOrd="2" destOrd="0" parTransId="{EA539EF2-76DD-4681-8BB7-53D7B90641BF}" sibTransId="{1C509559-CF13-46B0-B80D-6D9F60FE7C06}"/>
    <dgm:cxn modelId="{D9B33B7F-5ED7-4659-9A05-CB8B78CBD3D2}" type="presOf" srcId="{4B685759-2971-4E86-80F2-15E1E1C9950A}" destId="{EC36A894-8B49-444D-93F3-494FD9EC05F4}" srcOrd="0" destOrd="0" presId="urn:microsoft.com/office/officeart/2005/8/layout/vList4"/>
    <dgm:cxn modelId="{F40D3884-97BB-4E28-A478-9C9FC2AD5A26}" srcId="{5E2F9CA8-0FA1-40F9-8E59-7B9A11888EDC}" destId="{8713B95D-0AFD-4DAF-84D6-A3AB8CBE5B9E}" srcOrd="0" destOrd="0" parTransId="{78B34DB0-7814-4A67-A746-2780FA94F099}" sibTransId="{E7215530-4B29-4544-BF6D-3B9C3235BAB9}"/>
    <dgm:cxn modelId="{CB0A7592-8B79-479B-8F61-EC23FA8AE4C5}" type="presOf" srcId="{5E2F9CA8-0FA1-40F9-8E59-7B9A11888EDC}" destId="{71E6E3B5-874E-4A82-BA80-6A37018939A0}" srcOrd="0" destOrd="0" presId="urn:microsoft.com/office/officeart/2005/8/layout/vList4"/>
    <dgm:cxn modelId="{0D17859D-7A91-4E6F-AAF5-3F74CF31E1E3}" type="presOf" srcId="{124BF304-79BB-42FB-B4AF-FE3BC6191F31}" destId="{BD7DE603-A80A-4E14-9C9F-5BB8FABFA156}" srcOrd="1" destOrd="1" presId="urn:microsoft.com/office/officeart/2005/8/layout/vList4"/>
    <dgm:cxn modelId="{E02DA9BF-2C67-4610-9DFA-03FFE0D4CFAB}" srcId="{3C27D212-CA7D-4FFF-BA80-879D287CCBDD}" destId="{4B685759-2971-4E86-80F2-15E1E1C9950A}" srcOrd="1" destOrd="0" parTransId="{540094FF-EA76-4939-BE08-779939F2FD33}" sibTransId="{0EF229CF-DDC2-4AD1-9215-44B584778D33}"/>
    <dgm:cxn modelId="{FBD31CD2-0B0D-4EF3-98BE-E253E0D2453A}" type="presOf" srcId="{4B685759-2971-4E86-80F2-15E1E1C9950A}" destId="{1519B8F6-1C77-420C-966E-9784024C3659}" srcOrd="1" destOrd="0" presId="urn:microsoft.com/office/officeart/2005/8/layout/vList4"/>
    <dgm:cxn modelId="{D9E7DBE8-97A6-4519-8AB5-0B23B76819DE}" srcId="{4B685759-2971-4E86-80F2-15E1E1C9950A}" destId="{1EA5F9BE-6199-4FD9-A114-5A6936025008}" srcOrd="0" destOrd="0" parTransId="{70D5AD34-48F1-4C6A-AF2C-79EFEFF3A12B}" sibTransId="{9EA217A5-5233-46FA-8D0B-472D6168C88C}"/>
    <dgm:cxn modelId="{B1014BEE-3F79-417C-A557-462B5F44C60F}" type="presOf" srcId="{8713B95D-0AFD-4DAF-84D6-A3AB8CBE5B9E}" destId="{71E6E3B5-874E-4A82-BA80-6A37018939A0}" srcOrd="0" destOrd="1" presId="urn:microsoft.com/office/officeart/2005/8/layout/vList4"/>
    <dgm:cxn modelId="{CA694AF5-FA26-4874-9B33-87441C75CA07}" type="presOf" srcId="{3C27D212-CA7D-4FFF-BA80-879D287CCBDD}" destId="{AA0670AD-AAA0-4F73-8E43-14FA5C56DAF5}" srcOrd="0" destOrd="0" presId="urn:microsoft.com/office/officeart/2005/8/layout/vList4"/>
    <dgm:cxn modelId="{F118A044-A5E8-4A2F-989C-E1389C6098DE}" type="presParOf" srcId="{AA0670AD-AAA0-4F73-8E43-14FA5C56DAF5}" destId="{2BCC1372-7F94-4FD6-A303-DB35BE59BF05}" srcOrd="0" destOrd="0" presId="urn:microsoft.com/office/officeart/2005/8/layout/vList4"/>
    <dgm:cxn modelId="{C0D5C310-6E9C-442C-ACC6-69DECFE74D41}" type="presParOf" srcId="{2BCC1372-7F94-4FD6-A303-DB35BE59BF05}" destId="{71E6E3B5-874E-4A82-BA80-6A37018939A0}" srcOrd="0" destOrd="0" presId="urn:microsoft.com/office/officeart/2005/8/layout/vList4"/>
    <dgm:cxn modelId="{EC802B37-1AF0-48A6-B677-F9CF62A7136B}" type="presParOf" srcId="{2BCC1372-7F94-4FD6-A303-DB35BE59BF05}" destId="{54019925-BCA6-4D38-A061-5395EF3A7A85}" srcOrd="1" destOrd="0" presId="urn:microsoft.com/office/officeart/2005/8/layout/vList4"/>
    <dgm:cxn modelId="{1ACA09DF-9E63-4A5F-8405-43D37450CD80}" type="presParOf" srcId="{2BCC1372-7F94-4FD6-A303-DB35BE59BF05}" destId="{FB60B1AD-EC4C-464C-B41C-11B0889F21B7}" srcOrd="2" destOrd="0" presId="urn:microsoft.com/office/officeart/2005/8/layout/vList4"/>
    <dgm:cxn modelId="{8E39475D-CFA4-47DA-818D-E3D149325437}" type="presParOf" srcId="{AA0670AD-AAA0-4F73-8E43-14FA5C56DAF5}" destId="{640E54F1-D2FD-45BE-B0AA-55D3245E8E0B}" srcOrd="1" destOrd="0" presId="urn:microsoft.com/office/officeart/2005/8/layout/vList4"/>
    <dgm:cxn modelId="{C49BB6B4-4750-4101-B0C9-128657A2388D}" type="presParOf" srcId="{AA0670AD-AAA0-4F73-8E43-14FA5C56DAF5}" destId="{F1B5C19F-22DF-49BA-8457-5635834748E2}" srcOrd="2" destOrd="0" presId="urn:microsoft.com/office/officeart/2005/8/layout/vList4"/>
    <dgm:cxn modelId="{3A55E1A8-7654-41DE-AC30-3EFD2E7C0166}" type="presParOf" srcId="{F1B5C19F-22DF-49BA-8457-5635834748E2}" destId="{EC36A894-8B49-444D-93F3-494FD9EC05F4}" srcOrd="0" destOrd="0" presId="urn:microsoft.com/office/officeart/2005/8/layout/vList4"/>
    <dgm:cxn modelId="{23622DFE-A480-4F33-BEC1-0C745628CD90}" type="presParOf" srcId="{F1B5C19F-22DF-49BA-8457-5635834748E2}" destId="{5D686BDE-935C-4747-AEC0-F43BE81FC1A9}" srcOrd="1" destOrd="0" presId="urn:microsoft.com/office/officeart/2005/8/layout/vList4"/>
    <dgm:cxn modelId="{C7D4B61F-2C2C-4889-B829-648E9D18C8E1}" type="presParOf" srcId="{F1B5C19F-22DF-49BA-8457-5635834748E2}" destId="{1519B8F6-1C77-420C-966E-9784024C3659}" srcOrd="2" destOrd="0" presId="urn:microsoft.com/office/officeart/2005/8/layout/vList4"/>
    <dgm:cxn modelId="{19FE7B2B-0361-4348-B918-5561746ACC49}" type="presParOf" srcId="{AA0670AD-AAA0-4F73-8E43-14FA5C56DAF5}" destId="{1C225822-101A-4369-97F4-C83274931EF7}" srcOrd="3" destOrd="0" presId="urn:microsoft.com/office/officeart/2005/8/layout/vList4"/>
    <dgm:cxn modelId="{1F58F6AF-389F-4BBD-B6EC-97DFFB7ADAEF}" type="presParOf" srcId="{AA0670AD-AAA0-4F73-8E43-14FA5C56DAF5}" destId="{5910C55E-E058-46C5-B095-CD970A57F55A}" srcOrd="4" destOrd="0" presId="urn:microsoft.com/office/officeart/2005/8/layout/vList4"/>
    <dgm:cxn modelId="{28E72523-127C-4813-9608-4AAE4CD05248}" type="presParOf" srcId="{5910C55E-E058-46C5-B095-CD970A57F55A}" destId="{52DBF4A9-247B-4FCD-A1DD-814E86233304}" srcOrd="0" destOrd="0" presId="urn:microsoft.com/office/officeart/2005/8/layout/vList4"/>
    <dgm:cxn modelId="{8458F8E6-4D88-4977-9A9D-F8586A0E4D34}" type="presParOf" srcId="{5910C55E-E058-46C5-B095-CD970A57F55A}" destId="{841B47B5-E13C-4B77-A5D9-9DA164BCC768}" srcOrd="1" destOrd="0" presId="urn:microsoft.com/office/officeart/2005/8/layout/vList4"/>
    <dgm:cxn modelId="{E0EBF2EC-1AEB-471E-812B-72C12E034519}" type="presParOf" srcId="{5910C55E-E058-46C5-B095-CD970A57F55A}" destId="{BD7DE603-A80A-4E14-9C9F-5BB8FABFA15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348E00-3AB1-436C-B7B7-BB9DD91CCFB7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B2CC9B0-EF15-47C0-B9A1-659168FEDD0F}">
      <dgm:prSet phldrT="[Texto]"/>
      <dgm:spPr/>
      <dgm:t>
        <a:bodyPr/>
        <a:lstStyle/>
        <a:p>
          <a:r>
            <a:rPr lang="es-ES" dirty="0">
              <a:latin typeface="Russo One" panose="020B0604020202020204"/>
            </a:rPr>
            <a:t>Una vez completados los mapas del tesoro, explicaremos al resto lo </a:t>
          </a:r>
          <a:r>
            <a:rPr lang="es-ES" b="1" dirty="0">
              <a:latin typeface="Russo One" panose="020B0604020202020204"/>
            </a:rPr>
            <a:t>que representa cada mapa y por qué. </a:t>
          </a:r>
          <a:endParaRPr lang="es-ES" dirty="0"/>
        </a:p>
      </dgm:t>
    </dgm:pt>
    <dgm:pt modelId="{28F6FB4B-1BD4-400F-BEF3-5CEE1D6735D7}" type="parTrans" cxnId="{3D5AE664-C72C-40E6-91E0-352A13CFD021}">
      <dgm:prSet/>
      <dgm:spPr/>
      <dgm:t>
        <a:bodyPr/>
        <a:lstStyle/>
        <a:p>
          <a:endParaRPr lang="es-ES"/>
        </a:p>
      </dgm:t>
    </dgm:pt>
    <dgm:pt modelId="{0B990883-6419-4898-9E91-17AE40308BFF}" type="sibTrans" cxnId="{3D5AE664-C72C-40E6-91E0-352A13CFD021}">
      <dgm:prSet/>
      <dgm:spPr/>
      <dgm:t>
        <a:bodyPr/>
        <a:lstStyle/>
        <a:p>
          <a:endParaRPr lang="es-ES"/>
        </a:p>
      </dgm:t>
    </dgm:pt>
    <dgm:pt modelId="{DA1C1DAD-2C2C-4C27-A5D7-C4520836BDF4}">
      <dgm:prSet/>
      <dgm:spPr/>
      <dgm:t>
        <a:bodyPr/>
        <a:lstStyle/>
        <a:p>
          <a:r>
            <a:rPr lang="es-ES" dirty="0">
              <a:latin typeface="Russo One" panose="020B0604020202020204"/>
            </a:rPr>
            <a:t>Ahora reflexionamos en grupo</a:t>
          </a:r>
          <a:r>
            <a:rPr lang="es-ES" b="1" dirty="0">
              <a:latin typeface="Russo One" panose="020B0604020202020204"/>
            </a:rPr>
            <a:t> </a:t>
          </a:r>
          <a:r>
            <a:rPr lang="es-ES" dirty="0">
              <a:latin typeface="Russo One" panose="020B0604020202020204"/>
            </a:rPr>
            <a:t>sobre lo que aprendimos Para terminar, hablaremos sobre el </a:t>
          </a:r>
          <a:r>
            <a:rPr lang="es-ES" b="1" dirty="0">
              <a:latin typeface="Russo One" panose="020B0604020202020204"/>
            </a:rPr>
            <a:t>autoconcepto</a:t>
          </a:r>
          <a:r>
            <a:rPr lang="es-ES" dirty="0">
              <a:latin typeface="Russo One" panose="020B0604020202020204"/>
            </a:rPr>
            <a:t> y su importancia para el desarrollo de cada uno de ellos. </a:t>
          </a:r>
        </a:p>
      </dgm:t>
    </dgm:pt>
    <dgm:pt modelId="{CB629814-8EFD-4530-9E87-26B6F68C2554}" type="parTrans" cxnId="{C6CF0CB9-0E64-4C10-BEA6-73F4408AE978}">
      <dgm:prSet/>
      <dgm:spPr/>
      <dgm:t>
        <a:bodyPr/>
        <a:lstStyle/>
        <a:p>
          <a:endParaRPr lang="es-ES"/>
        </a:p>
      </dgm:t>
    </dgm:pt>
    <dgm:pt modelId="{865F29DC-3913-49FE-AFBC-1B0562A21DA6}" type="sibTrans" cxnId="{C6CF0CB9-0E64-4C10-BEA6-73F4408AE978}">
      <dgm:prSet/>
      <dgm:spPr/>
      <dgm:t>
        <a:bodyPr/>
        <a:lstStyle/>
        <a:p>
          <a:endParaRPr lang="es-ES"/>
        </a:p>
      </dgm:t>
    </dgm:pt>
    <dgm:pt modelId="{ED6DD8C7-385E-4779-81E8-8058D87CCD31}" type="pres">
      <dgm:prSet presAssocID="{3B348E00-3AB1-436C-B7B7-BB9DD91CCFB7}" presName="Name0" presStyleCnt="0">
        <dgm:presLayoutVars>
          <dgm:dir/>
          <dgm:resizeHandles val="exact"/>
        </dgm:presLayoutVars>
      </dgm:prSet>
      <dgm:spPr/>
    </dgm:pt>
    <dgm:pt modelId="{66202A93-7E34-424C-91DD-1AFC9AE975B8}" type="pres">
      <dgm:prSet presAssocID="{8B2CC9B0-EF15-47C0-B9A1-659168FEDD0F}" presName="node" presStyleLbl="node1" presStyleIdx="0" presStyleCnt="2">
        <dgm:presLayoutVars>
          <dgm:bulletEnabled val="1"/>
        </dgm:presLayoutVars>
      </dgm:prSet>
      <dgm:spPr/>
    </dgm:pt>
    <dgm:pt modelId="{243B6037-8727-41F5-B58D-6D7560117B2F}" type="pres">
      <dgm:prSet presAssocID="{0B990883-6419-4898-9E91-17AE40308BFF}" presName="sibTrans" presStyleCnt="0"/>
      <dgm:spPr/>
    </dgm:pt>
    <dgm:pt modelId="{1730250B-6C84-432A-ABC9-2BF9A9EC1CA8}" type="pres">
      <dgm:prSet presAssocID="{DA1C1DAD-2C2C-4C27-A5D7-C4520836BDF4}" presName="node" presStyleLbl="node1" presStyleIdx="1" presStyleCnt="2">
        <dgm:presLayoutVars>
          <dgm:bulletEnabled val="1"/>
        </dgm:presLayoutVars>
      </dgm:prSet>
      <dgm:spPr/>
    </dgm:pt>
  </dgm:ptLst>
  <dgm:cxnLst>
    <dgm:cxn modelId="{6D3EE219-740A-4236-9C77-1187EAC20F47}" type="presOf" srcId="{DA1C1DAD-2C2C-4C27-A5D7-C4520836BDF4}" destId="{1730250B-6C84-432A-ABC9-2BF9A9EC1CA8}" srcOrd="0" destOrd="0" presId="urn:microsoft.com/office/officeart/2005/8/layout/hList6"/>
    <dgm:cxn modelId="{3D5AE664-C72C-40E6-91E0-352A13CFD021}" srcId="{3B348E00-3AB1-436C-B7B7-BB9DD91CCFB7}" destId="{8B2CC9B0-EF15-47C0-B9A1-659168FEDD0F}" srcOrd="0" destOrd="0" parTransId="{28F6FB4B-1BD4-400F-BEF3-5CEE1D6735D7}" sibTransId="{0B990883-6419-4898-9E91-17AE40308BFF}"/>
    <dgm:cxn modelId="{47B8AAB5-2894-4FFC-B8E7-47F46CE803EB}" type="presOf" srcId="{8B2CC9B0-EF15-47C0-B9A1-659168FEDD0F}" destId="{66202A93-7E34-424C-91DD-1AFC9AE975B8}" srcOrd="0" destOrd="0" presId="urn:microsoft.com/office/officeart/2005/8/layout/hList6"/>
    <dgm:cxn modelId="{C6CF0CB9-0E64-4C10-BEA6-73F4408AE978}" srcId="{3B348E00-3AB1-436C-B7B7-BB9DD91CCFB7}" destId="{DA1C1DAD-2C2C-4C27-A5D7-C4520836BDF4}" srcOrd="1" destOrd="0" parTransId="{CB629814-8EFD-4530-9E87-26B6F68C2554}" sibTransId="{865F29DC-3913-49FE-AFBC-1B0562A21DA6}"/>
    <dgm:cxn modelId="{D6C1BCDB-9865-4B09-9EC1-8449DD55F90B}" type="presOf" srcId="{3B348E00-3AB1-436C-B7B7-BB9DD91CCFB7}" destId="{ED6DD8C7-385E-4779-81E8-8058D87CCD31}" srcOrd="0" destOrd="0" presId="urn:microsoft.com/office/officeart/2005/8/layout/hList6"/>
    <dgm:cxn modelId="{F6261BD6-B3B0-4242-9C8C-DA425A23CEB9}" type="presParOf" srcId="{ED6DD8C7-385E-4779-81E8-8058D87CCD31}" destId="{66202A93-7E34-424C-91DD-1AFC9AE975B8}" srcOrd="0" destOrd="0" presId="urn:microsoft.com/office/officeart/2005/8/layout/hList6"/>
    <dgm:cxn modelId="{25AAFFCA-1E05-451E-8C27-737C88D276CD}" type="presParOf" srcId="{ED6DD8C7-385E-4779-81E8-8058D87CCD31}" destId="{243B6037-8727-41F5-B58D-6D7560117B2F}" srcOrd="1" destOrd="0" presId="urn:microsoft.com/office/officeart/2005/8/layout/hList6"/>
    <dgm:cxn modelId="{698E5D0B-8BAD-4250-A2D9-50ECEE6441E5}" type="presParOf" srcId="{ED6DD8C7-385E-4779-81E8-8058D87CCD31}" destId="{1730250B-6C84-432A-ABC9-2BF9A9EC1CA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5028E1-DD28-4807-A4CF-EAEE0FD0FC0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902E755-C697-4162-AA27-485FCFADAA03}">
      <dgm:prSet phldrT="[Texto]"/>
      <dgm:spPr/>
      <dgm:t>
        <a:bodyPr/>
        <a:lstStyle/>
        <a:p>
          <a:r>
            <a:rPr lang="es-ES" b="1" i="0" u="none" dirty="0"/>
            <a:t>Vamos a desafiar sus </a:t>
          </a:r>
          <a:r>
            <a:rPr lang="es-ES" b="1" i="0" u="none"/>
            <a:t>pensamientos perfeccionistas</a:t>
          </a:r>
          <a:endParaRPr lang="es-ES" b="1" dirty="0"/>
        </a:p>
      </dgm:t>
    </dgm:pt>
    <dgm:pt modelId="{919E54D3-2012-4EA9-96CD-B695DF8A47A1}" type="parTrans" cxnId="{F0D53A37-3328-4278-9196-CA2EFE3DF758}">
      <dgm:prSet/>
      <dgm:spPr/>
      <dgm:t>
        <a:bodyPr/>
        <a:lstStyle/>
        <a:p>
          <a:endParaRPr lang="es-ES" b="1"/>
        </a:p>
      </dgm:t>
    </dgm:pt>
    <dgm:pt modelId="{FFA1DB0B-3718-4849-B384-A692B4AA43A5}" type="sibTrans" cxnId="{F0D53A37-3328-4278-9196-CA2EFE3DF758}">
      <dgm:prSet/>
      <dgm:spPr/>
      <dgm:t>
        <a:bodyPr/>
        <a:lstStyle/>
        <a:p>
          <a:endParaRPr lang="es-ES" b="1"/>
        </a:p>
      </dgm:t>
    </dgm:pt>
    <dgm:pt modelId="{AF7E5B7B-275F-49E8-9ABB-AF08D66B8566}">
      <dgm:prSet phldrT="[Texto]"/>
      <dgm:spPr/>
      <dgm:t>
        <a:bodyPr/>
        <a:lstStyle/>
        <a:p>
          <a:r>
            <a:rPr lang="es-ES" b="1" dirty="0"/>
            <a:t>Escribimos un </a:t>
          </a:r>
          <a:r>
            <a:rPr lang="es-ES" b="1" i="0" u="none" dirty="0"/>
            <a:t>pensamiento o creencia perfeccionista que a menudo tengamos sobre nosotros mismos</a:t>
          </a:r>
          <a:endParaRPr lang="es-ES" b="1" dirty="0"/>
        </a:p>
      </dgm:t>
    </dgm:pt>
    <dgm:pt modelId="{8561F768-9952-4659-80F7-4148245ACF99}" type="parTrans" cxnId="{86382A4A-C3F4-4730-81EE-36DE15E24787}">
      <dgm:prSet/>
      <dgm:spPr/>
      <dgm:t>
        <a:bodyPr/>
        <a:lstStyle/>
        <a:p>
          <a:endParaRPr lang="es-ES" b="1"/>
        </a:p>
      </dgm:t>
    </dgm:pt>
    <dgm:pt modelId="{ACF244CF-B6A1-47DD-B11A-52B69153B3E9}" type="sibTrans" cxnId="{86382A4A-C3F4-4730-81EE-36DE15E24787}">
      <dgm:prSet/>
      <dgm:spPr/>
      <dgm:t>
        <a:bodyPr/>
        <a:lstStyle/>
        <a:p>
          <a:endParaRPr lang="es-ES" b="1"/>
        </a:p>
      </dgm:t>
    </dgm:pt>
    <dgm:pt modelId="{BA0FCC23-6DA5-478A-9B06-C93857DDA1F0}">
      <dgm:prSet phldrT="[Texto]"/>
      <dgm:spPr/>
      <dgm:t>
        <a:bodyPr/>
        <a:lstStyle/>
        <a:p>
          <a:r>
            <a:rPr lang="es-ES" b="1" dirty="0"/>
            <a:t>Ahora intercambiamos las frases escritas con otro compañero/a</a:t>
          </a:r>
        </a:p>
      </dgm:t>
    </dgm:pt>
    <dgm:pt modelId="{250CD0A0-FF1E-489A-AC67-C181DBB9C95B}" type="parTrans" cxnId="{E62B5D76-9CD4-481E-999B-00D470C9CA7B}">
      <dgm:prSet/>
      <dgm:spPr/>
      <dgm:t>
        <a:bodyPr/>
        <a:lstStyle/>
        <a:p>
          <a:endParaRPr lang="es-ES" b="1"/>
        </a:p>
      </dgm:t>
    </dgm:pt>
    <dgm:pt modelId="{7D377C34-1772-4D4B-BCCA-18C74798F14A}" type="sibTrans" cxnId="{E62B5D76-9CD4-481E-999B-00D470C9CA7B}">
      <dgm:prSet/>
      <dgm:spPr/>
      <dgm:t>
        <a:bodyPr/>
        <a:lstStyle/>
        <a:p>
          <a:endParaRPr lang="es-ES" b="1"/>
        </a:p>
      </dgm:t>
    </dgm:pt>
    <dgm:pt modelId="{ABBE9834-16D3-498C-8285-243D3D9ED566}">
      <dgm:prSet phldrT="[Texto]"/>
      <dgm:spPr/>
      <dgm:t>
        <a:bodyPr/>
        <a:lstStyle/>
        <a:p>
          <a:r>
            <a:rPr lang="es-ES" b="1" dirty="0"/>
            <a:t>Cada uno lee lo que recibió y escribe una respuesta de desafíe esa frase perfeccionista</a:t>
          </a:r>
        </a:p>
      </dgm:t>
    </dgm:pt>
    <dgm:pt modelId="{708944A5-B261-4212-B873-52114E2A9148}" type="parTrans" cxnId="{4F886D29-391C-44A1-BE67-7E4F8691C1EE}">
      <dgm:prSet/>
      <dgm:spPr/>
      <dgm:t>
        <a:bodyPr/>
        <a:lstStyle/>
        <a:p>
          <a:endParaRPr lang="es-ES" b="1"/>
        </a:p>
      </dgm:t>
    </dgm:pt>
    <dgm:pt modelId="{55861ABE-C13B-4818-A907-3BD25F3874CD}" type="sibTrans" cxnId="{4F886D29-391C-44A1-BE67-7E4F8691C1EE}">
      <dgm:prSet/>
      <dgm:spPr/>
      <dgm:t>
        <a:bodyPr/>
        <a:lstStyle/>
        <a:p>
          <a:endParaRPr lang="es-ES" b="1"/>
        </a:p>
      </dgm:t>
    </dgm:pt>
    <dgm:pt modelId="{C6ED7CDE-D4AD-4876-A60A-5AD4BA9880AD}">
      <dgm:prSet phldrT="[Texto]"/>
      <dgm:spPr/>
      <dgm:t>
        <a:bodyPr/>
        <a:lstStyle/>
        <a:p>
          <a:r>
            <a:rPr lang="es-ES" b="1" dirty="0"/>
            <a:t>Compartimos nuestro pensamiento original y el desafiado</a:t>
          </a:r>
        </a:p>
      </dgm:t>
    </dgm:pt>
    <dgm:pt modelId="{626C118B-C4EA-4BEF-A5DD-CD1D447FD3BC}" type="parTrans" cxnId="{14BB539D-9555-4D92-9974-790044384678}">
      <dgm:prSet/>
      <dgm:spPr/>
      <dgm:t>
        <a:bodyPr/>
        <a:lstStyle/>
        <a:p>
          <a:endParaRPr lang="es-ES" b="1"/>
        </a:p>
      </dgm:t>
    </dgm:pt>
    <dgm:pt modelId="{ED4332A3-A62E-4FB0-A7A0-3C9D1FCEDAF8}" type="sibTrans" cxnId="{14BB539D-9555-4D92-9974-790044384678}">
      <dgm:prSet/>
      <dgm:spPr/>
      <dgm:t>
        <a:bodyPr/>
        <a:lstStyle/>
        <a:p>
          <a:endParaRPr lang="es-ES" b="1"/>
        </a:p>
      </dgm:t>
    </dgm:pt>
    <dgm:pt modelId="{9739DF1A-6D1B-461C-80BC-1B869EA32B3E}">
      <dgm:prSet phldrT="[Texto]"/>
      <dgm:spPr/>
      <dgm:t>
        <a:bodyPr/>
        <a:lstStyle/>
        <a:p>
          <a:r>
            <a:rPr lang="es-ES" b="1" dirty="0"/>
            <a:t>Hablemos sobre como cambiar la perspectiva reduce el perfeccionismo y promueve una actitud más positiva hacia nosotros mismos/as</a:t>
          </a:r>
        </a:p>
      </dgm:t>
    </dgm:pt>
    <dgm:pt modelId="{12BDB311-6C2F-4D95-82DB-35D1016AFEBF}" type="parTrans" cxnId="{68B6A9B2-F768-49E1-A7BE-1CF9721E14DC}">
      <dgm:prSet/>
      <dgm:spPr/>
      <dgm:t>
        <a:bodyPr/>
        <a:lstStyle/>
        <a:p>
          <a:endParaRPr lang="es-ES" b="1"/>
        </a:p>
      </dgm:t>
    </dgm:pt>
    <dgm:pt modelId="{26A0D4BC-B0A3-4329-87F5-FF14C3F1067A}" type="sibTrans" cxnId="{68B6A9B2-F768-49E1-A7BE-1CF9721E14DC}">
      <dgm:prSet/>
      <dgm:spPr/>
      <dgm:t>
        <a:bodyPr/>
        <a:lstStyle/>
        <a:p>
          <a:endParaRPr lang="es-ES" b="1"/>
        </a:p>
      </dgm:t>
    </dgm:pt>
    <dgm:pt modelId="{E26ADDDA-C6D6-4ED7-9612-80655AAD5F88}" type="pres">
      <dgm:prSet presAssocID="{5C5028E1-DD28-4807-A4CF-EAEE0FD0FC03}" presName="diagram" presStyleCnt="0">
        <dgm:presLayoutVars>
          <dgm:dir/>
          <dgm:resizeHandles val="exact"/>
        </dgm:presLayoutVars>
      </dgm:prSet>
      <dgm:spPr/>
    </dgm:pt>
    <dgm:pt modelId="{A7BCDD91-C1C8-4CFA-8BB1-524AC4034A48}" type="pres">
      <dgm:prSet presAssocID="{E902E755-C697-4162-AA27-485FCFADAA03}" presName="node" presStyleLbl="node1" presStyleIdx="0" presStyleCnt="6">
        <dgm:presLayoutVars>
          <dgm:bulletEnabled val="1"/>
        </dgm:presLayoutVars>
      </dgm:prSet>
      <dgm:spPr/>
    </dgm:pt>
    <dgm:pt modelId="{A91D3786-07F4-4058-90F8-B09F1B011290}" type="pres">
      <dgm:prSet presAssocID="{FFA1DB0B-3718-4849-B384-A692B4AA43A5}" presName="sibTrans" presStyleCnt="0"/>
      <dgm:spPr/>
    </dgm:pt>
    <dgm:pt modelId="{727F47DF-E079-4C6F-BFAA-E38A82C57204}" type="pres">
      <dgm:prSet presAssocID="{AF7E5B7B-275F-49E8-9ABB-AF08D66B8566}" presName="node" presStyleLbl="node1" presStyleIdx="1" presStyleCnt="6">
        <dgm:presLayoutVars>
          <dgm:bulletEnabled val="1"/>
        </dgm:presLayoutVars>
      </dgm:prSet>
      <dgm:spPr/>
    </dgm:pt>
    <dgm:pt modelId="{6D8798AE-9853-4D43-AFD7-E7E09E6436FB}" type="pres">
      <dgm:prSet presAssocID="{ACF244CF-B6A1-47DD-B11A-52B69153B3E9}" presName="sibTrans" presStyleCnt="0"/>
      <dgm:spPr/>
    </dgm:pt>
    <dgm:pt modelId="{C9A45778-FEF7-4753-9411-E1CE0E046DD0}" type="pres">
      <dgm:prSet presAssocID="{BA0FCC23-6DA5-478A-9B06-C93857DDA1F0}" presName="node" presStyleLbl="node1" presStyleIdx="2" presStyleCnt="6">
        <dgm:presLayoutVars>
          <dgm:bulletEnabled val="1"/>
        </dgm:presLayoutVars>
      </dgm:prSet>
      <dgm:spPr/>
    </dgm:pt>
    <dgm:pt modelId="{F5549313-41E8-4650-9ED8-038C0606F2F5}" type="pres">
      <dgm:prSet presAssocID="{7D377C34-1772-4D4B-BCCA-18C74798F14A}" presName="sibTrans" presStyleCnt="0"/>
      <dgm:spPr/>
    </dgm:pt>
    <dgm:pt modelId="{D467C90C-83EA-4B0D-8AB8-C3DF108D0092}" type="pres">
      <dgm:prSet presAssocID="{ABBE9834-16D3-498C-8285-243D3D9ED566}" presName="node" presStyleLbl="node1" presStyleIdx="3" presStyleCnt="6">
        <dgm:presLayoutVars>
          <dgm:bulletEnabled val="1"/>
        </dgm:presLayoutVars>
      </dgm:prSet>
      <dgm:spPr/>
    </dgm:pt>
    <dgm:pt modelId="{94655E69-BE37-4C24-83E1-78F23A5C054C}" type="pres">
      <dgm:prSet presAssocID="{55861ABE-C13B-4818-A907-3BD25F3874CD}" presName="sibTrans" presStyleCnt="0"/>
      <dgm:spPr/>
    </dgm:pt>
    <dgm:pt modelId="{08C3096D-2AC8-4CF3-8BCA-BFB6F5404E2A}" type="pres">
      <dgm:prSet presAssocID="{C6ED7CDE-D4AD-4876-A60A-5AD4BA9880AD}" presName="node" presStyleLbl="node1" presStyleIdx="4" presStyleCnt="6">
        <dgm:presLayoutVars>
          <dgm:bulletEnabled val="1"/>
        </dgm:presLayoutVars>
      </dgm:prSet>
      <dgm:spPr/>
    </dgm:pt>
    <dgm:pt modelId="{EF3CC44D-392C-4554-A7C1-71B3AE6A1098}" type="pres">
      <dgm:prSet presAssocID="{ED4332A3-A62E-4FB0-A7A0-3C9D1FCEDAF8}" presName="sibTrans" presStyleCnt="0"/>
      <dgm:spPr/>
    </dgm:pt>
    <dgm:pt modelId="{F9F8E961-5314-46D1-99E7-55A258FE0EC1}" type="pres">
      <dgm:prSet presAssocID="{9739DF1A-6D1B-461C-80BC-1B869EA32B3E}" presName="node" presStyleLbl="node1" presStyleIdx="5" presStyleCnt="6">
        <dgm:presLayoutVars>
          <dgm:bulletEnabled val="1"/>
        </dgm:presLayoutVars>
      </dgm:prSet>
      <dgm:spPr/>
    </dgm:pt>
  </dgm:ptLst>
  <dgm:cxnLst>
    <dgm:cxn modelId="{4F886D29-391C-44A1-BE67-7E4F8691C1EE}" srcId="{5C5028E1-DD28-4807-A4CF-EAEE0FD0FC03}" destId="{ABBE9834-16D3-498C-8285-243D3D9ED566}" srcOrd="3" destOrd="0" parTransId="{708944A5-B261-4212-B873-52114E2A9148}" sibTransId="{55861ABE-C13B-4818-A907-3BD25F3874CD}"/>
    <dgm:cxn modelId="{F0D53A37-3328-4278-9196-CA2EFE3DF758}" srcId="{5C5028E1-DD28-4807-A4CF-EAEE0FD0FC03}" destId="{E902E755-C697-4162-AA27-485FCFADAA03}" srcOrd="0" destOrd="0" parTransId="{919E54D3-2012-4EA9-96CD-B695DF8A47A1}" sibTransId="{FFA1DB0B-3718-4849-B384-A692B4AA43A5}"/>
    <dgm:cxn modelId="{1C6C1C42-E59E-43A0-9E8E-43CF168760BE}" type="presOf" srcId="{ABBE9834-16D3-498C-8285-243D3D9ED566}" destId="{D467C90C-83EA-4B0D-8AB8-C3DF108D0092}" srcOrd="0" destOrd="0" presId="urn:microsoft.com/office/officeart/2005/8/layout/default"/>
    <dgm:cxn modelId="{86382A4A-C3F4-4730-81EE-36DE15E24787}" srcId="{5C5028E1-DD28-4807-A4CF-EAEE0FD0FC03}" destId="{AF7E5B7B-275F-49E8-9ABB-AF08D66B8566}" srcOrd="1" destOrd="0" parTransId="{8561F768-9952-4659-80F7-4148245ACF99}" sibTransId="{ACF244CF-B6A1-47DD-B11A-52B69153B3E9}"/>
    <dgm:cxn modelId="{E62B5D76-9CD4-481E-999B-00D470C9CA7B}" srcId="{5C5028E1-DD28-4807-A4CF-EAEE0FD0FC03}" destId="{BA0FCC23-6DA5-478A-9B06-C93857DDA1F0}" srcOrd="2" destOrd="0" parTransId="{250CD0A0-FF1E-489A-AC67-C181DBB9C95B}" sibTransId="{7D377C34-1772-4D4B-BCCA-18C74798F14A}"/>
    <dgm:cxn modelId="{14BB539D-9555-4D92-9974-790044384678}" srcId="{5C5028E1-DD28-4807-A4CF-EAEE0FD0FC03}" destId="{C6ED7CDE-D4AD-4876-A60A-5AD4BA9880AD}" srcOrd="4" destOrd="0" parTransId="{626C118B-C4EA-4BEF-A5DD-CD1D447FD3BC}" sibTransId="{ED4332A3-A62E-4FB0-A7A0-3C9D1FCEDAF8}"/>
    <dgm:cxn modelId="{68B6A9B2-F768-49E1-A7BE-1CF9721E14DC}" srcId="{5C5028E1-DD28-4807-A4CF-EAEE0FD0FC03}" destId="{9739DF1A-6D1B-461C-80BC-1B869EA32B3E}" srcOrd="5" destOrd="0" parTransId="{12BDB311-6C2F-4D95-82DB-35D1016AFEBF}" sibTransId="{26A0D4BC-B0A3-4329-87F5-FF14C3F1067A}"/>
    <dgm:cxn modelId="{27E9CAD2-A887-4E7B-B064-DB936B50E50A}" type="presOf" srcId="{BA0FCC23-6DA5-478A-9B06-C93857DDA1F0}" destId="{C9A45778-FEF7-4753-9411-E1CE0E046DD0}" srcOrd="0" destOrd="0" presId="urn:microsoft.com/office/officeart/2005/8/layout/default"/>
    <dgm:cxn modelId="{AD983BDD-10CB-4DBF-9E65-5264A0FD26B1}" type="presOf" srcId="{E902E755-C697-4162-AA27-485FCFADAA03}" destId="{A7BCDD91-C1C8-4CFA-8BB1-524AC4034A48}" srcOrd="0" destOrd="0" presId="urn:microsoft.com/office/officeart/2005/8/layout/default"/>
    <dgm:cxn modelId="{CC26E9E2-3E30-436B-812D-9EB1A86BF0E9}" type="presOf" srcId="{9739DF1A-6D1B-461C-80BC-1B869EA32B3E}" destId="{F9F8E961-5314-46D1-99E7-55A258FE0EC1}" srcOrd="0" destOrd="0" presId="urn:microsoft.com/office/officeart/2005/8/layout/default"/>
    <dgm:cxn modelId="{11983FF6-5974-42CD-964D-C346032D6CFB}" type="presOf" srcId="{C6ED7CDE-D4AD-4876-A60A-5AD4BA9880AD}" destId="{08C3096D-2AC8-4CF3-8BCA-BFB6F5404E2A}" srcOrd="0" destOrd="0" presId="urn:microsoft.com/office/officeart/2005/8/layout/default"/>
    <dgm:cxn modelId="{B09055FB-04E6-4182-808A-6BE634CA7A75}" type="presOf" srcId="{5C5028E1-DD28-4807-A4CF-EAEE0FD0FC03}" destId="{E26ADDDA-C6D6-4ED7-9612-80655AAD5F88}" srcOrd="0" destOrd="0" presId="urn:microsoft.com/office/officeart/2005/8/layout/default"/>
    <dgm:cxn modelId="{ACE95CFD-4EE8-4FA5-A1FD-4D99BC803E8A}" type="presOf" srcId="{AF7E5B7B-275F-49E8-9ABB-AF08D66B8566}" destId="{727F47DF-E079-4C6F-BFAA-E38A82C57204}" srcOrd="0" destOrd="0" presId="urn:microsoft.com/office/officeart/2005/8/layout/default"/>
    <dgm:cxn modelId="{AEE5F8AC-3717-4A7A-ACCD-EB82E30CDEE3}" type="presParOf" srcId="{E26ADDDA-C6D6-4ED7-9612-80655AAD5F88}" destId="{A7BCDD91-C1C8-4CFA-8BB1-524AC4034A48}" srcOrd="0" destOrd="0" presId="urn:microsoft.com/office/officeart/2005/8/layout/default"/>
    <dgm:cxn modelId="{BDE24CCD-69B3-4EF0-937A-CCEF3013E24D}" type="presParOf" srcId="{E26ADDDA-C6D6-4ED7-9612-80655AAD5F88}" destId="{A91D3786-07F4-4058-90F8-B09F1B011290}" srcOrd="1" destOrd="0" presId="urn:microsoft.com/office/officeart/2005/8/layout/default"/>
    <dgm:cxn modelId="{E7F49A3B-6C81-4A6B-9A0D-8A2A7A5C67B3}" type="presParOf" srcId="{E26ADDDA-C6D6-4ED7-9612-80655AAD5F88}" destId="{727F47DF-E079-4C6F-BFAA-E38A82C57204}" srcOrd="2" destOrd="0" presId="urn:microsoft.com/office/officeart/2005/8/layout/default"/>
    <dgm:cxn modelId="{3F0BAE62-2CE0-45AA-94B4-C602DF2B2416}" type="presParOf" srcId="{E26ADDDA-C6D6-4ED7-9612-80655AAD5F88}" destId="{6D8798AE-9853-4D43-AFD7-E7E09E6436FB}" srcOrd="3" destOrd="0" presId="urn:microsoft.com/office/officeart/2005/8/layout/default"/>
    <dgm:cxn modelId="{BC3E6069-0B1F-46E6-AAFA-88AC02791FE3}" type="presParOf" srcId="{E26ADDDA-C6D6-4ED7-9612-80655AAD5F88}" destId="{C9A45778-FEF7-4753-9411-E1CE0E046DD0}" srcOrd="4" destOrd="0" presId="urn:microsoft.com/office/officeart/2005/8/layout/default"/>
    <dgm:cxn modelId="{6D8C53C7-3056-4DF5-9004-DABEC10C69B5}" type="presParOf" srcId="{E26ADDDA-C6D6-4ED7-9612-80655AAD5F88}" destId="{F5549313-41E8-4650-9ED8-038C0606F2F5}" srcOrd="5" destOrd="0" presId="urn:microsoft.com/office/officeart/2005/8/layout/default"/>
    <dgm:cxn modelId="{92974046-443C-4223-A1B8-5FF37788B156}" type="presParOf" srcId="{E26ADDDA-C6D6-4ED7-9612-80655AAD5F88}" destId="{D467C90C-83EA-4B0D-8AB8-C3DF108D0092}" srcOrd="6" destOrd="0" presId="urn:microsoft.com/office/officeart/2005/8/layout/default"/>
    <dgm:cxn modelId="{F147DE5F-B51A-4E50-ABD7-43A4DA5D3FC4}" type="presParOf" srcId="{E26ADDDA-C6D6-4ED7-9612-80655AAD5F88}" destId="{94655E69-BE37-4C24-83E1-78F23A5C054C}" srcOrd="7" destOrd="0" presId="urn:microsoft.com/office/officeart/2005/8/layout/default"/>
    <dgm:cxn modelId="{D092AE29-AEAC-4D9D-80C9-4B87642B9BD5}" type="presParOf" srcId="{E26ADDDA-C6D6-4ED7-9612-80655AAD5F88}" destId="{08C3096D-2AC8-4CF3-8BCA-BFB6F5404E2A}" srcOrd="8" destOrd="0" presId="urn:microsoft.com/office/officeart/2005/8/layout/default"/>
    <dgm:cxn modelId="{F8FB1C6D-24C8-48A8-AC13-6D3434DC510E}" type="presParOf" srcId="{E26ADDDA-C6D6-4ED7-9612-80655AAD5F88}" destId="{EF3CC44D-392C-4554-A7C1-71B3AE6A1098}" srcOrd="9" destOrd="0" presId="urn:microsoft.com/office/officeart/2005/8/layout/default"/>
    <dgm:cxn modelId="{BC0099AE-CD9C-4461-9169-90A91AB3A8EA}" type="presParOf" srcId="{E26ADDDA-C6D6-4ED7-9612-80655AAD5F88}" destId="{F9F8E961-5314-46D1-99E7-55A258FE0EC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402ADB-CF32-4AAA-9B71-F0C1DAB2D8F3}" type="doc">
      <dgm:prSet loTypeId="urn:microsoft.com/office/officeart/2005/8/layout/vList3" loCatId="list" qsTypeId="urn:microsoft.com/office/officeart/2005/8/quickstyle/simple3" qsCatId="simple" csTypeId="urn:microsoft.com/office/officeart/2005/8/colors/colorful4" csCatId="colorful" phldr="1"/>
      <dgm:spPr/>
    </dgm:pt>
    <dgm:pt modelId="{C4F34C31-ABC7-4263-8D7C-095A27852F95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Cada uno tiene en sus manos una carrera, reflexionen sobre ella</a:t>
          </a:r>
        </a:p>
      </dgm:t>
    </dgm:pt>
    <dgm:pt modelId="{83A9B052-46E3-4EA1-AFD2-492D8FCF5EA0}" type="parTrans" cxnId="{9BAD8A89-14F7-41F3-9627-97B1362FAB4C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F5EF4368-B9CB-4FA5-A91E-6604E2AB41F8}" type="sibTrans" cxnId="{9BAD8A89-14F7-41F3-9627-97B1362FAB4C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DC16372D-9A77-461F-BF08-9005276CC965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Escribe qué te gusta de esa carrera y plantea tus dudas si las tienes</a:t>
          </a:r>
        </a:p>
      </dgm:t>
    </dgm:pt>
    <dgm:pt modelId="{971846C7-0B59-4EF7-AD16-8763ABFAD268}" type="parTrans" cxnId="{A269A330-E0FF-480E-8AD3-C308E9CF2C15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8924C025-04B5-4FAC-9A3C-2BE8AEE3C0F6}" type="sibTrans" cxnId="{A269A330-E0FF-480E-8AD3-C308E9CF2C15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1DBCA706-EDEF-43F4-BD26-717C54A7EC97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Compartimos con el resto de los compañeros/as la carrera que nos tocó y lo que hemos escrito</a:t>
          </a:r>
        </a:p>
      </dgm:t>
    </dgm:pt>
    <dgm:pt modelId="{38DBC156-9DDC-40B5-869B-28D65371209C}" type="parTrans" cxnId="{910203F6-5E59-4119-967C-B8668E9B2FAF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58363A56-A0F4-40BD-AB23-9AD8499C2B5D}" type="sibTrans" cxnId="{910203F6-5E59-4119-967C-B8668E9B2FAF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BBBAE2D9-E229-4227-84DD-85DE6FDC28FA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Reflexionamos en grupo sobre las diferentes carreras y abordamos estereotipos de género</a:t>
          </a:r>
        </a:p>
      </dgm:t>
    </dgm:pt>
    <dgm:pt modelId="{21C9D70C-7B1D-4065-8DD1-77C19538E587}" type="parTrans" cxnId="{A0473A15-66AA-444A-835D-FC3BA110DF36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A2FF5DE5-D9B2-4B73-ACE5-0896BF958739}" type="sibTrans" cxnId="{A0473A15-66AA-444A-835D-FC3BA110DF36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8DEF2A61-68BE-4F1E-A516-A3E0F2C41537}" type="pres">
      <dgm:prSet presAssocID="{41402ADB-CF32-4AAA-9B71-F0C1DAB2D8F3}" presName="linearFlow" presStyleCnt="0">
        <dgm:presLayoutVars>
          <dgm:dir/>
          <dgm:resizeHandles val="exact"/>
        </dgm:presLayoutVars>
      </dgm:prSet>
      <dgm:spPr/>
    </dgm:pt>
    <dgm:pt modelId="{32361150-1A39-45E2-A436-22BC73ABB25F}" type="pres">
      <dgm:prSet presAssocID="{C4F34C31-ABC7-4263-8D7C-095A27852F95}" presName="composite" presStyleCnt="0"/>
      <dgm:spPr/>
    </dgm:pt>
    <dgm:pt modelId="{FBF5D689-AFA6-4940-9F31-CB9A38C92A8D}" type="pres">
      <dgm:prSet presAssocID="{C4F34C31-ABC7-4263-8D7C-095A27852F95}" presName="imgShp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4000" r="-4000"/>
          </a:stretch>
        </a:blipFill>
      </dgm:spPr>
    </dgm:pt>
    <dgm:pt modelId="{E3429652-3AF4-4559-B972-60700E38EA88}" type="pres">
      <dgm:prSet presAssocID="{C4F34C31-ABC7-4263-8D7C-095A27852F95}" presName="txShp" presStyleLbl="node1" presStyleIdx="0" presStyleCnt="4">
        <dgm:presLayoutVars>
          <dgm:bulletEnabled val="1"/>
        </dgm:presLayoutVars>
      </dgm:prSet>
      <dgm:spPr/>
    </dgm:pt>
    <dgm:pt modelId="{CE79B87D-6906-481C-93CB-992B64B3BFEF}" type="pres">
      <dgm:prSet presAssocID="{F5EF4368-B9CB-4FA5-A91E-6604E2AB41F8}" presName="spacing" presStyleCnt="0"/>
      <dgm:spPr/>
    </dgm:pt>
    <dgm:pt modelId="{358F719C-7A98-4D5D-97C2-E28B7CDAA6A5}" type="pres">
      <dgm:prSet presAssocID="{DC16372D-9A77-461F-BF08-9005276CC965}" presName="composite" presStyleCnt="0"/>
      <dgm:spPr/>
    </dgm:pt>
    <dgm:pt modelId="{311646C1-BA0A-4967-8146-62BD4F277103}" type="pres">
      <dgm:prSet presAssocID="{DC16372D-9A77-461F-BF08-9005276CC965}" presName="imgShp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06135AB0-075B-4360-A945-05B5219A7FBA}" type="pres">
      <dgm:prSet presAssocID="{DC16372D-9A77-461F-BF08-9005276CC965}" presName="txShp" presStyleLbl="node1" presStyleIdx="1" presStyleCnt="4">
        <dgm:presLayoutVars>
          <dgm:bulletEnabled val="1"/>
        </dgm:presLayoutVars>
      </dgm:prSet>
      <dgm:spPr/>
    </dgm:pt>
    <dgm:pt modelId="{8C2FFAE0-C6A7-4911-BBE2-12BC00406BE9}" type="pres">
      <dgm:prSet presAssocID="{8924C025-04B5-4FAC-9A3C-2BE8AEE3C0F6}" presName="spacing" presStyleCnt="0"/>
      <dgm:spPr/>
    </dgm:pt>
    <dgm:pt modelId="{6FC17E1A-F127-44CF-9A54-18A8C8E4337E}" type="pres">
      <dgm:prSet presAssocID="{1DBCA706-EDEF-43F4-BD26-717C54A7EC97}" presName="composite" presStyleCnt="0"/>
      <dgm:spPr/>
    </dgm:pt>
    <dgm:pt modelId="{BA26AF3C-32D9-43A5-92B2-563E71E45BFE}" type="pres">
      <dgm:prSet presAssocID="{1DBCA706-EDEF-43F4-BD26-717C54A7EC97}" presName="imgShp" presStyleLbl="fgImgPlace1" presStyleIdx="2" presStyleCnt="4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033AB56F-4430-456B-8B4C-707AE5C1A630}" type="pres">
      <dgm:prSet presAssocID="{1DBCA706-EDEF-43F4-BD26-717C54A7EC97}" presName="txShp" presStyleLbl="node1" presStyleIdx="2" presStyleCnt="4">
        <dgm:presLayoutVars>
          <dgm:bulletEnabled val="1"/>
        </dgm:presLayoutVars>
      </dgm:prSet>
      <dgm:spPr/>
    </dgm:pt>
    <dgm:pt modelId="{728F77DE-52F6-4250-9954-15506FEC61BF}" type="pres">
      <dgm:prSet presAssocID="{58363A56-A0F4-40BD-AB23-9AD8499C2B5D}" presName="spacing" presStyleCnt="0"/>
      <dgm:spPr/>
    </dgm:pt>
    <dgm:pt modelId="{31748CCE-9AA0-44FA-84E3-4FAFF1B182EB}" type="pres">
      <dgm:prSet presAssocID="{BBBAE2D9-E229-4227-84DD-85DE6FDC28FA}" presName="composite" presStyleCnt="0"/>
      <dgm:spPr/>
    </dgm:pt>
    <dgm:pt modelId="{85FBE859-21D8-4DAF-B51C-3690EB2A90CA}" type="pres">
      <dgm:prSet presAssocID="{BBBAE2D9-E229-4227-84DD-85DE6FDC28FA}" presName="imgShp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22000" r="-22000"/>
          </a:stretch>
        </a:blipFill>
      </dgm:spPr>
    </dgm:pt>
    <dgm:pt modelId="{1A057EE7-7E43-44B8-861C-C8BDBD068DAD}" type="pres">
      <dgm:prSet presAssocID="{BBBAE2D9-E229-4227-84DD-85DE6FDC28FA}" presName="txShp" presStyleLbl="node1" presStyleIdx="3" presStyleCnt="4">
        <dgm:presLayoutVars>
          <dgm:bulletEnabled val="1"/>
        </dgm:presLayoutVars>
      </dgm:prSet>
      <dgm:spPr/>
    </dgm:pt>
  </dgm:ptLst>
  <dgm:cxnLst>
    <dgm:cxn modelId="{B4D0E910-1C98-4CF3-9430-E74C637E89BB}" type="presOf" srcId="{1DBCA706-EDEF-43F4-BD26-717C54A7EC97}" destId="{033AB56F-4430-456B-8B4C-707AE5C1A630}" srcOrd="0" destOrd="0" presId="urn:microsoft.com/office/officeart/2005/8/layout/vList3"/>
    <dgm:cxn modelId="{A0473A15-66AA-444A-835D-FC3BA110DF36}" srcId="{41402ADB-CF32-4AAA-9B71-F0C1DAB2D8F3}" destId="{BBBAE2D9-E229-4227-84DD-85DE6FDC28FA}" srcOrd="3" destOrd="0" parTransId="{21C9D70C-7B1D-4065-8DD1-77C19538E587}" sibTransId="{A2FF5DE5-D9B2-4B73-ACE5-0896BF958739}"/>
    <dgm:cxn modelId="{A269A330-E0FF-480E-8AD3-C308E9CF2C15}" srcId="{41402ADB-CF32-4AAA-9B71-F0C1DAB2D8F3}" destId="{DC16372D-9A77-461F-BF08-9005276CC965}" srcOrd="1" destOrd="0" parTransId="{971846C7-0B59-4EF7-AD16-8763ABFAD268}" sibTransId="{8924C025-04B5-4FAC-9A3C-2BE8AEE3C0F6}"/>
    <dgm:cxn modelId="{64E7AD33-1361-4238-B277-C90DD7FA44AD}" type="presOf" srcId="{41402ADB-CF32-4AAA-9B71-F0C1DAB2D8F3}" destId="{8DEF2A61-68BE-4F1E-A516-A3E0F2C41537}" srcOrd="0" destOrd="0" presId="urn:microsoft.com/office/officeart/2005/8/layout/vList3"/>
    <dgm:cxn modelId="{E14DEE75-6481-4F19-8999-09E00F91CA5B}" type="presOf" srcId="{BBBAE2D9-E229-4227-84DD-85DE6FDC28FA}" destId="{1A057EE7-7E43-44B8-861C-C8BDBD068DAD}" srcOrd="0" destOrd="0" presId="urn:microsoft.com/office/officeart/2005/8/layout/vList3"/>
    <dgm:cxn modelId="{6EB22383-7524-4677-9C14-7BC4EFF27105}" type="presOf" srcId="{C4F34C31-ABC7-4263-8D7C-095A27852F95}" destId="{E3429652-3AF4-4559-B972-60700E38EA88}" srcOrd="0" destOrd="0" presId="urn:microsoft.com/office/officeart/2005/8/layout/vList3"/>
    <dgm:cxn modelId="{9BAD8A89-14F7-41F3-9627-97B1362FAB4C}" srcId="{41402ADB-CF32-4AAA-9B71-F0C1DAB2D8F3}" destId="{C4F34C31-ABC7-4263-8D7C-095A27852F95}" srcOrd="0" destOrd="0" parTransId="{83A9B052-46E3-4EA1-AFD2-492D8FCF5EA0}" sibTransId="{F5EF4368-B9CB-4FA5-A91E-6604E2AB41F8}"/>
    <dgm:cxn modelId="{B9E228D5-C6FF-4265-8F6D-D71994C03379}" type="presOf" srcId="{DC16372D-9A77-461F-BF08-9005276CC965}" destId="{06135AB0-075B-4360-A945-05B5219A7FBA}" srcOrd="0" destOrd="0" presId="urn:microsoft.com/office/officeart/2005/8/layout/vList3"/>
    <dgm:cxn modelId="{910203F6-5E59-4119-967C-B8668E9B2FAF}" srcId="{41402ADB-CF32-4AAA-9B71-F0C1DAB2D8F3}" destId="{1DBCA706-EDEF-43F4-BD26-717C54A7EC97}" srcOrd="2" destOrd="0" parTransId="{38DBC156-9DDC-40B5-869B-28D65371209C}" sibTransId="{58363A56-A0F4-40BD-AB23-9AD8499C2B5D}"/>
    <dgm:cxn modelId="{710F4179-AB0A-43F3-94DC-DCEF031FA71C}" type="presParOf" srcId="{8DEF2A61-68BE-4F1E-A516-A3E0F2C41537}" destId="{32361150-1A39-45E2-A436-22BC73ABB25F}" srcOrd="0" destOrd="0" presId="urn:microsoft.com/office/officeart/2005/8/layout/vList3"/>
    <dgm:cxn modelId="{37D95C17-18F4-49C7-9150-AD10903DD154}" type="presParOf" srcId="{32361150-1A39-45E2-A436-22BC73ABB25F}" destId="{FBF5D689-AFA6-4940-9F31-CB9A38C92A8D}" srcOrd="0" destOrd="0" presId="urn:microsoft.com/office/officeart/2005/8/layout/vList3"/>
    <dgm:cxn modelId="{662FBB1C-2C27-4EBA-B96B-B631A3555B2F}" type="presParOf" srcId="{32361150-1A39-45E2-A436-22BC73ABB25F}" destId="{E3429652-3AF4-4559-B972-60700E38EA88}" srcOrd="1" destOrd="0" presId="urn:microsoft.com/office/officeart/2005/8/layout/vList3"/>
    <dgm:cxn modelId="{0D2C8DAC-E8F6-4B48-9EFB-60B04030E991}" type="presParOf" srcId="{8DEF2A61-68BE-4F1E-A516-A3E0F2C41537}" destId="{CE79B87D-6906-481C-93CB-992B64B3BFEF}" srcOrd="1" destOrd="0" presId="urn:microsoft.com/office/officeart/2005/8/layout/vList3"/>
    <dgm:cxn modelId="{E612C8E4-EDCD-40AB-8E96-1AAE23257034}" type="presParOf" srcId="{8DEF2A61-68BE-4F1E-A516-A3E0F2C41537}" destId="{358F719C-7A98-4D5D-97C2-E28B7CDAA6A5}" srcOrd="2" destOrd="0" presId="urn:microsoft.com/office/officeart/2005/8/layout/vList3"/>
    <dgm:cxn modelId="{DD05CC4D-B4AB-485F-9F3E-36F656CDE47D}" type="presParOf" srcId="{358F719C-7A98-4D5D-97C2-E28B7CDAA6A5}" destId="{311646C1-BA0A-4967-8146-62BD4F277103}" srcOrd="0" destOrd="0" presId="urn:microsoft.com/office/officeart/2005/8/layout/vList3"/>
    <dgm:cxn modelId="{D3EC7FC0-0545-4758-950A-21E2E52AD0B9}" type="presParOf" srcId="{358F719C-7A98-4D5D-97C2-E28B7CDAA6A5}" destId="{06135AB0-075B-4360-A945-05B5219A7FBA}" srcOrd="1" destOrd="0" presId="urn:microsoft.com/office/officeart/2005/8/layout/vList3"/>
    <dgm:cxn modelId="{0B7290EA-11EF-460C-9A01-8652DD4D67EE}" type="presParOf" srcId="{8DEF2A61-68BE-4F1E-A516-A3E0F2C41537}" destId="{8C2FFAE0-C6A7-4911-BBE2-12BC00406BE9}" srcOrd="3" destOrd="0" presId="urn:microsoft.com/office/officeart/2005/8/layout/vList3"/>
    <dgm:cxn modelId="{BB1ABE1E-D8CE-465A-A7C8-B28D757AD6B5}" type="presParOf" srcId="{8DEF2A61-68BE-4F1E-A516-A3E0F2C41537}" destId="{6FC17E1A-F127-44CF-9A54-18A8C8E4337E}" srcOrd="4" destOrd="0" presId="urn:microsoft.com/office/officeart/2005/8/layout/vList3"/>
    <dgm:cxn modelId="{DC4BCCA7-DE76-4B7C-A46E-A55C957A4493}" type="presParOf" srcId="{6FC17E1A-F127-44CF-9A54-18A8C8E4337E}" destId="{BA26AF3C-32D9-43A5-92B2-563E71E45BFE}" srcOrd="0" destOrd="0" presId="urn:microsoft.com/office/officeart/2005/8/layout/vList3"/>
    <dgm:cxn modelId="{5A8016C8-41D0-4157-B0A9-71D758437D4F}" type="presParOf" srcId="{6FC17E1A-F127-44CF-9A54-18A8C8E4337E}" destId="{033AB56F-4430-456B-8B4C-707AE5C1A630}" srcOrd="1" destOrd="0" presId="urn:microsoft.com/office/officeart/2005/8/layout/vList3"/>
    <dgm:cxn modelId="{107C0D68-2E06-4755-8650-03857A376619}" type="presParOf" srcId="{8DEF2A61-68BE-4F1E-A516-A3E0F2C41537}" destId="{728F77DE-52F6-4250-9954-15506FEC61BF}" srcOrd="5" destOrd="0" presId="urn:microsoft.com/office/officeart/2005/8/layout/vList3"/>
    <dgm:cxn modelId="{7412155F-88DF-4FBC-B010-EFC1AFC84138}" type="presParOf" srcId="{8DEF2A61-68BE-4F1E-A516-A3E0F2C41537}" destId="{31748CCE-9AA0-44FA-84E3-4FAFF1B182EB}" srcOrd="6" destOrd="0" presId="urn:microsoft.com/office/officeart/2005/8/layout/vList3"/>
    <dgm:cxn modelId="{498222E5-5BCC-44CE-B9C2-789EFDDD681F}" type="presParOf" srcId="{31748CCE-9AA0-44FA-84E3-4FAFF1B182EB}" destId="{85FBE859-21D8-4DAF-B51C-3690EB2A90CA}" srcOrd="0" destOrd="0" presId="urn:microsoft.com/office/officeart/2005/8/layout/vList3"/>
    <dgm:cxn modelId="{F4855A8A-6762-4145-8835-9088D52C0646}" type="presParOf" srcId="{31748CCE-9AA0-44FA-84E3-4FAFF1B182EB}" destId="{1A057EE7-7E43-44B8-861C-C8BDBD068DA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B28CF8-82F5-463A-A655-ADE08D7A94B1}" type="doc">
      <dgm:prSet loTypeId="urn:microsoft.com/office/officeart/2005/8/layout/defaul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95F72748-B518-4C9F-B30E-FA1EB69B9EE1}">
      <dgm:prSet phldrT="[Texto]" custT="1"/>
      <dgm:spPr/>
      <dgm:t>
        <a:bodyPr/>
        <a:lstStyle/>
        <a:p>
          <a:r>
            <a:rPr lang="es-ES" sz="2400" b="1" i="0" dirty="0">
              <a:latin typeface="Russo One" panose="020B0604020202020204"/>
            </a:rPr>
            <a:t>Trabajamos en grupos, buscaremos diferentes tipos de afrontamiento a las situaciones.</a:t>
          </a:r>
        </a:p>
      </dgm:t>
    </dgm:pt>
    <dgm:pt modelId="{CFBCE535-F4F1-4644-9E89-8E559DB993EC}" type="parTrans" cxnId="{085105CD-1CE8-4319-A7A3-1DD5DA9BC694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2A41EA6B-4EBC-40F9-B411-29BBAA6C536B}" type="sibTrans" cxnId="{085105CD-1CE8-4319-A7A3-1DD5DA9BC694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EF042A0C-BE79-4BF0-9C1E-DD0C73ECADFB}">
      <dgm:prSet phldrT="[Texto]" custT="1"/>
      <dgm:spPr/>
      <dgm:t>
        <a:bodyPr/>
        <a:lstStyle/>
        <a:p>
          <a:r>
            <a:rPr lang="es-ES" sz="2400" b="1" i="0" dirty="0">
              <a:latin typeface="Russo One" panose="020B0604020202020204"/>
            </a:rPr>
            <a:t>Sacamos de la bolsa la primea situación y en un tiempo limitado discutimos y decidimos que forma de afrontamiento elegimos</a:t>
          </a:r>
        </a:p>
      </dgm:t>
    </dgm:pt>
    <dgm:pt modelId="{B0F56587-DDD1-48EA-B51D-60D1351CF2C9}" type="parTrans" cxnId="{B17981A0-A8E7-487B-9041-0B4901AA050B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7485747B-C4B7-4F7C-98D6-C0D705979508}" type="sibTrans" cxnId="{B17981A0-A8E7-487B-9041-0B4901AA050B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012747B4-A8CD-4DE5-9DBD-558424CAEA78}">
      <dgm:prSet phldrT="[Texto]" custT="1"/>
      <dgm:spPr/>
      <dgm:t>
        <a:bodyPr/>
        <a:lstStyle/>
        <a:p>
          <a:r>
            <a:rPr lang="es-ES" sz="2400" b="1" i="0" u="none" dirty="0">
              <a:latin typeface="Russo One" panose="020B0604020202020204"/>
            </a:rPr>
            <a:t>Elegiremos entre: afrontamiento centrado en el problema, centrado en la emoción o centrado en el yo.</a:t>
          </a:r>
          <a:endParaRPr lang="es-ES" sz="2400" b="1" i="0" dirty="0">
            <a:latin typeface="Russo One" panose="020B0604020202020204"/>
          </a:endParaRPr>
        </a:p>
        <a:p>
          <a:endParaRPr lang="es-ES" sz="2400" b="1" i="0" dirty="0">
            <a:latin typeface="Russo One" panose="020B0604020202020204"/>
          </a:endParaRPr>
        </a:p>
      </dgm:t>
    </dgm:pt>
    <dgm:pt modelId="{A841E8AB-FB47-4828-A93D-0BD79FDB9830}" type="parTrans" cxnId="{C0123225-7F8B-4FAF-86E6-AA6F0CBBE88C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81F86D38-E9A1-4374-A7BC-0379B1D8A586}" type="sibTrans" cxnId="{C0123225-7F8B-4FAF-86E6-AA6F0CBBE88C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A5B7FF8E-96D3-4BBB-9036-566862D5BE99}">
      <dgm:prSet phldrT="[Texto]" custT="1"/>
      <dgm:spPr/>
      <dgm:t>
        <a:bodyPr/>
        <a:lstStyle/>
        <a:p>
          <a:r>
            <a:rPr lang="es-ES" sz="2400" b="1" i="0" u="none" dirty="0">
              <a:latin typeface="Russo One" panose="020B0604020202020204"/>
            </a:rPr>
            <a:t>Presentamos la elección al grupo y justificamos por qué es la mejor opción para esa situación en particular.</a:t>
          </a:r>
          <a:endParaRPr lang="es-ES" sz="2400" b="1" i="0" dirty="0">
            <a:latin typeface="Russo One" panose="020B0604020202020204"/>
          </a:endParaRPr>
        </a:p>
        <a:p>
          <a:endParaRPr lang="es-ES" sz="2400" b="1" i="0" dirty="0">
            <a:latin typeface="Russo One" panose="020B0604020202020204"/>
          </a:endParaRPr>
        </a:p>
      </dgm:t>
    </dgm:pt>
    <dgm:pt modelId="{309E6576-FD76-4BF1-BB44-F88B98426940}" type="parTrans" cxnId="{73F3DEC1-5FC0-4C07-B666-3D9D8E1389D3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D29621B3-00D3-47A0-A348-269B725CCFF9}" type="sibTrans" cxnId="{73F3DEC1-5FC0-4C07-B666-3D9D8E1389D3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7268A71D-5949-46EA-8A64-893F379528C2}">
      <dgm:prSet phldrT="[Texto]" custT="1"/>
      <dgm:spPr/>
      <dgm:t>
        <a:bodyPr/>
        <a:lstStyle/>
        <a:p>
          <a:r>
            <a:rPr lang="es-ES" sz="2400" b="1" i="0" dirty="0">
              <a:latin typeface="Russo One" panose="020B0604020202020204"/>
            </a:rPr>
            <a:t>Después de que todos los grupos compartan sus elecciones, </a:t>
          </a:r>
          <a:r>
            <a:rPr lang="es-ES" sz="2400" b="1" i="0" u="none" dirty="0">
              <a:latin typeface="Russo One" panose="020B0604020202020204"/>
            </a:rPr>
            <a:t>fomente una discusión grupal sobre los diferentes estilos de afrontamiento</a:t>
          </a:r>
          <a:endParaRPr lang="es-ES" sz="2400" b="1" i="0" dirty="0">
            <a:latin typeface="Russo One" panose="020B0604020202020204"/>
          </a:endParaRPr>
        </a:p>
      </dgm:t>
    </dgm:pt>
    <dgm:pt modelId="{A5F34AF2-1151-4DAA-A4DC-0513049FA6DD}" type="parTrans" cxnId="{84CD89C7-B6E1-4046-8126-C80FD74BD1E3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BE0BED04-415E-4110-B31B-FCB8210E9BF0}" type="sibTrans" cxnId="{84CD89C7-B6E1-4046-8126-C80FD74BD1E3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12695148-83FA-41A5-8E2A-1096DDC6B8FA}">
      <dgm:prSet phldrT="[Texto]" custT="1"/>
      <dgm:spPr/>
      <dgm:t>
        <a:bodyPr/>
        <a:lstStyle/>
        <a:p>
          <a:r>
            <a:rPr lang="es-ES" sz="2400" b="1" i="0" dirty="0">
              <a:latin typeface="Russo One" panose="020B0604020202020204"/>
            </a:rPr>
            <a:t>Terminaremos compartiendo qué hemos aprendido y como lo podemos aplicar a nuestro día a día</a:t>
          </a:r>
        </a:p>
      </dgm:t>
    </dgm:pt>
    <dgm:pt modelId="{E2806985-46B5-4BB7-AAEA-4282D8E3D4E0}" type="parTrans" cxnId="{4F465C7E-F343-4DEF-BF3A-114842F64288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DEA61A0D-A41A-4713-9765-8EC6E3AB845D}" type="sibTrans" cxnId="{4F465C7E-F343-4DEF-BF3A-114842F64288}">
      <dgm:prSet/>
      <dgm:spPr/>
      <dgm:t>
        <a:bodyPr/>
        <a:lstStyle/>
        <a:p>
          <a:endParaRPr lang="es-ES" sz="2000" b="1" i="0">
            <a:latin typeface="Russo One" panose="020B0604020202020204"/>
          </a:endParaRPr>
        </a:p>
      </dgm:t>
    </dgm:pt>
    <dgm:pt modelId="{739C76BA-1C1A-4B3A-9CF4-0F15F9974310}" type="pres">
      <dgm:prSet presAssocID="{EDB28CF8-82F5-463A-A655-ADE08D7A94B1}" presName="diagram" presStyleCnt="0">
        <dgm:presLayoutVars>
          <dgm:dir/>
          <dgm:resizeHandles val="exact"/>
        </dgm:presLayoutVars>
      </dgm:prSet>
      <dgm:spPr/>
    </dgm:pt>
    <dgm:pt modelId="{FCB9950B-BE40-449A-AE0F-87E74385A042}" type="pres">
      <dgm:prSet presAssocID="{95F72748-B518-4C9F-B30E-FA1EB69B9EE1}" presName="node" presStyleLbl="node1" presStyleIdx="0" presStyleCnt="6">
        <dgm:presLayoutVars>
          <dgm:bulletEnabled val="1"/>
        </dgm:presLayoutVars>
      </dgm:prSet>
      <dgm:spPr/>
    </dgm:pt>
    <dgm:pt modelId="{53B63DAF-39AE-48F0-B1EB-DD0629FDEFE9}" type="pres">
      <dgm:prSet presAssocID="{2A41EA6B-4EBC-40F9-B411-29BBAA6C536B}" presName="sibTrans" presStyleCnt="0"/>
      <dgm:spPr/>
    </dgm:pt>
    <dgm:pt modelId="{A014A09E-285F-46D0-94EC-D47B608D754E}" type="pres">
      <dgm:prSet presAssocID="{EF042A0C-BE79-4BF0-9C1E-DD0C73ECADFB}" presName="node" presStyleLbl="node1" presStyleIdx="1" presStyleCnt="6">
        <dgm:presLayoutVars>
          <dgm:bulletEnabled val="1"/>
        </dgm:presLayoutVars>
      </dgm:prSet>
      <dgm:spPr/>
    </dgm:pt>
    <dgm:pt modelId="{741D3E2C-56C4-42CE-A4D2-D1EB23253769}" type="pres">
      <dgm:prSet presAssocID="{7485747B-C4B7-4F7C-98D6-C0D705979508}" presName="sibTrans" presStyleCnt="0"/>
      <dgm:spPr/>
    </dgm:pt>
    <dgm:pt modelId="{7014D15B-A794-4EB2-8D90-2C6F45599B92}" type="pres">
      <dgm:prSet presAssocID="{012747B4-A8CD-4DE5-9DBD-558424CAEA78}" presName="node" presStyleLbl="node1" presStyleIdx="2" presStyleCnt="6">
        <dgm:presLayoutVars>
          <dgm:bulletEnabled val="1"/>
        </dgm:presLayoutVars>
      </dgm:prSet>
      <dgm:spPr/>
    </dgm:pt>
    <dgm:pt modelId="{D5AB9C62-8ED6-4736-BF4F-CFFA4ACBC370}" type="pres">
      <dgm:prSet presAssocID="{81F86D38-E9A1-4374-A7BC-0379B1D8A586}" presName="sibTrans" presStyleCnt="0"/>
      <dgm:spPr/>
    </dgm:pt>
    <dgm:pt modelId="{C0228B27-CBDF-4076-BE58-CB991FBE542E}" type="pres">
      <dgm:prSet presAssocID="{A5B7FF8E-96D3-4BBB-9036-566862D5BE99}" presName="node" presStyleLbl="node1" presStyleIdx="3" presStyleCnt="6">
        <dgm:presLayoutVars>
          <dgm:bulletEnabled val="1"/>
        </dgm:presLayoutVars>
      </dgm:prSet>
      <dgm:spPr/>
    </dgm:pt>
    <dgm:pt modelId="{32EB1038-FCE5-4F7C-A00C-B68E468344CC}" type="pres">
      <dgm:prSet presAssocID="{D29621B3-00D3-47A0-A348-269B725CCFF9}" presName="sibTrans" presStyleCnt="0"/>
      <dgm:spPr/>
    </dgm:pt>
    <dgm:pt modelId="{547137F3-F00D-440A-8E98-8DE67827A95F}" type="pres">
      <dgm:prSet presAssocID="{7268A71D-5949-46EA-8A64-893F379528C2}" presName="node" presStyleLbl="node1" presStyleIdx="4" presStyleCnt="6">
        <dgm:presLayoutVars>
          <dgm:bulletEnabled val="1"/>
        </dgm:presLayoutVars>
      </dgm:prSet>
      <dgm:spPr/>
    </dgm:pt>
    <dgm:pt modelId="{800F0F52-54E6-4BAB-9A8E-0C66CE9BF60B}" type="pres">
      <dgm:prSet presAssocID="{BE0BED04-415E-4110-B31B-FCB8210E9BF0}" presName="sibTrans" presStyleCnt="0"/>
      <dgm:spPr/>
    </dgm:pt>
    <dgm:pt modelId="{03B2F19F-0ABA-45F8-8ABC-9F63A449A983}" type="pres">
      <dgm:prSet presAssocID="{12695148-83FA-41A5-8E2A-1096DDC6B8FA}" presName="node" presStyleLbl="node1" presStyleIdx="5" presStyleCnt="6">
        <dgm:presLayoutVars>
          <dgm:bulletEnabled val="1"/>
        </dgm:presLayoutVars>
      </dgm:prSet>
      <dgm:spPr/>
    </dgm:pt>
  </dgm:ptLst>
  <dgm:cxnLst>
    <dgm:cxn modelId="{805B5E05-15F7-49EF-9046-F2D41A6050E1}" type="presOf" srcId="{7268A71D-5949-46EA-8A64-893F379528C2}" destId="{547137F3-F00D-440A-8E98-8DE67827A95F}" srcOrd="0" destOrd="0" presId="urn:microsoft.com/office/officeart/2005/8/layout/default"/>
    <dgm:cxn modelId="{E5B4CF13-CD09-4736-9634-A34798DBABE4}" type="presOf" srcId="{95F72748-B518-4C9F-B30E-FA1EB69B9EE1}" destId="{FCB9950B-BE40-449A-AE0F-87E74385A042}" srcOrd="0" destOrd="0" presId="urn:microsoft.com/office/officeart/2005/8/layout/default"/>
    <dgm:cxn modelId="{417FDF1C-C25B-4C52-B366-726891C7970A}" type="presOf" srcId="{EDB28CF8-82F5-463A-A655-ADE08D7A94B1}" destId="{739C76BA-1C1A-4B3A-9CF4-0F15F9974310}" srcOrd="0" destOrd="0" presId="urn:microsoft.com/office/officeart/2005/8/layout/default"/>
    <dgm:cxn modelId="{C0123225-7F8B-4FAF-86E6-AA6F0CBBE88C}" srcId="{EDB28CF8-82F5-463A-A655-ADE08D7A94B1}" destId="{012747B4-A8CD-4DE5-9DBD-558424CAEA78}" srcOrd="2" destOrd="0" parTransId="{A841E8AB-FB47-4828-A93D-0BD79FDB9830}" sibTransId="{81F86D38-E9A1-4374-A7BC-0379B1D8A586}"/>
    <dgm:cxn modelId="{8F67FC25-4B4B-4D3A-8416-9F88FFD78783}" type="presOf" srcId="{A5B7FF8E-96D3-4BBB-9036-566862D5BE99}" destId="{C0228B27-CBDF-4076-BE58-CB991FBE542E}" srcOrd="0" destOrd="0" presId="urn:microsoft.com/office/officeart/2005/8/layout/default"/>
    <dgm:cxn modelId="{5837DD39-49AC-4E92-ADE7-9160C00BB5D1}" type="presOf" srcId="{012747B4-A8CD-4DE5-9DBD-558424CAEA78}" destId="{7014D15B-A794-4EB2-8D90-2C6F45599B92}" srcOrd="0" destOrd="0" presId="urn:microsoft.com/office/officeart/2005/8/layout/default"/>
    <dgm:cxn modelId="{EC5D7452-C07F-4828-BF9E-5769D040D516}" type="presOf" srcId="{12695148-83FA-41A5-8E2A-1096DDC6B8FA}" destId="{03B2F19F-0ABA-45F8-8ABC-9F63A449A983}" srcOrd="0" destOrd="0" presId="urn:microsoft.com/office/officeart/2005/8/layout/default"/>
    <dgm:cxn modelId="{4F465C7E-F343-4DEF-BF3A-114842F64288}" srcId="{EDB28CF8-82F5-463A-A655-ADE08D7A94B1}" destId="{12695148-83FA-41A5-8E2A-1096DDC6B8FA}" srcOrd="5" destOrd="0" parTransId="{E2806985-46B5-4BB7-AAEA-4282D8E3D4E0}" sibTransId="{DEA61A0D-A41A-4713-9765-8EC6E3AB845D}"/>
    <dgm:cxn modelId="{B17981A0-A8E7-487B-9041-0B4901AA050B}" srcId="{EDB28CF8-82F5-463A-A655-ADE08D7A94B1}" destId="{EF042A0C-BE79-4BF0-9C1E-DD0C73ECADFB}" srcOrd="1" destOrd="0" parTransId="{B0F56587-DDD1-48EA-B51D-60D1351CF2C9}" sibTransId="{7485747B-C4B7-4F7C-98D6-C0D705979508}"/>
    <dgm:cxn modelId="{EBD436B5-9DE9-454D-AC40-7F83FB4ED337}" type="presOf" srcId="{EF042A0C-BE79-4BF0-9C1E-DD0C73ECADFB}" destId="{A014A09E-285F-46D0-94EC-D47B608D754E}" srcOrd="0" destOrd="0" presId="urn:microsoft.com/office/officeart/2005/8/layout/default"/>
    <dgm:cxn modelId="{73F3DEC1-5FC0-4C07-B666-3D9D8E1389D3}" srcId="{EDB28CF8-82F5-463A-A655-ADE08D7A94B1}" destId="{A5B7FF8E-96D3-4BBB-9036-566862D5BE99}" srcOrd="3" destOrd="0" parTransId="{309E6576-FD76-4BF1-BB44-F88B98426940}" sibTransId="{D29621B3-00D3-47A0-A348-269B725CCFF9}"/>
    <dgm:cxn modelId="{84CD89C7-B6E1-4046-8126-C80FD74BD1E3}" srcId="{EDB28CF8-82F5-463A-A655-ADE08D7A94B1}" destId="{7268A71D-5949-46EA-8A64-893F379528C2}" srcOrd="4" destOrd="0" parTransId="{A5F34AF2-1151-4DAA-A4DC-0513049FA6DD}" sibTransId="{BE0BED04-415E-4110-B31B-FCB8210E9BF0}"/>
    <dgm:cxn modelId="{085105CD-1CE8-4319-A7A3-1DD5DA9BC694}" srcId="{EDB28CF8-82F5-463A-A655-ADE08D7A94B1}" destId="{95F72748-B518-4C9F-B30E-FA1EB69B9EE1}" srcOrd="0" destOrd="0" parTransId="{CFBCE535-F4F1-4644-9E89-8E559DB993EC}" sibTransId="{2A41EA6B-4EBC-40F9-B411-29BBAA6C536B}"/>
    <dgm:cxn modelId="{EDA17BF9-DE8A-4EC5-9B1C-F7C4051C071D}" type="presParOf" srcId="{739C76BA-1C1A-4B3A-9CF4-0F15F9974310}" destId="{FCB9950B-BE40-449A-AE0F-87E74385A042}" srcOrd="0" destOrd="0" presId="urn:microsoft.com/office/officeart/2005/8/layout/default"/>
    <dgm:cxn modelId="{3490B547-500C-430E-8E10-9B12A428EA4B}" type="presParOf" srcId="{739C76BA-1C1A-4B3A-9CF4-0F15F9974310}" destId="{53B63DAF-39AE-48F0-B1EB-DD0629FDEFE9}" srcOrd="1" destOrd="0" presId="urn:microsoft.com/office/officeart/2005/8/layout/default"/>
    <dgm:cxn modelId="{9C687355-CFE1-4E2F-8399-9E7ADEC1FC30}" type="presParOf" srcId="{739C76BA-1C1A-4B3A-9CF4-0F15F9974310}" destId="{A014A09E-285F-46D0-94EC-D47B608D754E}" srcOrd="2" destOrd="0" presId="urn:microsoft.com/office/officeart/2005/8/layout/default"/>
    <dgm:cxn modelId="{7023ABAE-ECE9-47B8-B20C-B8F57DA32650}" type="presParOf" srcId="{739C76BA-1C1A-4B3A-9CF4-0F15F9974310}" destId="{741D3E2C-56C4-42CE-A4D2-D1EB23253769}" srcOrd="3" destOrd="0" presId="urn:microsoft.com/office/officeart/2005/8/layout/default"/>
    <dgm:cxn modelId="{86F5A8F9-4F8F-4CBF-B047-4B7D5830A22C}" type="presParOf" srcId="{739C76BA-1C1A-4B3A-9CF4-0F15F9974310}" destId="{7014D15B-A794-4EB2-8D90-2C6F45599B92}" srcOrd="4" destOrd="0" presId="urn:microsoft.com/office/officeart/2005/8/layout/default"/>
    <dgm:cxn modelId="{56A368DB-C2B8-4A19-99A2-227240B939B3}" type="presParOf" srcId="{739C76BA-1C1A-4B3A-9CF4-0F15F9974310}" destId="{D5AB9C62-8ED6-4736-BF4F-CFFA4ACBC370}" srcOrd="5" destOrd="0" presId="urn:microsoft.com/office/officeart/2005/8/layout/default"/>
    <dgm:cxn modelId="{14844CE6-5CED-4E56-9E5E-1DA4591DACB6}" type="presParOf" srcId="{739C76BA-1C1A-4B3A-9CF4-0F15F9974310}" destId="{C0228B27-CBDF-4076-BE58-CB991FBE542E}" srcOrd="6" destOrd="0" presId="urn:microsoft.com/office/officeart/2005/8/layout/default"/>
    <dgm:cxn modelId="{1539935C-C164-448D-94AB-C82ECEA31435}" type="presParOf" srcId="{739C76BA-1C1A-4B3A-9CF4-0F15F9974310}" destId="{32EB1038-FCE5-4F7C-A00C-B68E468344CC}" srcOrd="7" destOrd="0" presId="urn:microsoft.com/office/officeart/2005/8/layout/default"/>
    <dgm:cxn modelId="{68B5D6E7-CF02-4BA1-A72C-47F76525F646}" type="presParOf" srcId="{739C76BA-1C1A-4B3A-9CF4-0F15F9974310}" destId="{547137F3-F00D-440A-8E98-8DE67827A95F}" srcOrd="8" destOrd="0" presId="urn:microsoft.com/office/officeart/2005/8/layout/default"/>
    <dgm:cxn modelId="{F4E59329-2081-4AA0-9FBF-75CE18DFDA78}" type="presParOf" srcId="{739C76BA-1C1A-4B3A-9CF4-0F15F9974310}" destId="{800F0F52-54E6-4BAB-9A8E-0C66CE9BF60B}" srcOrd="9" destOrd="0" presId="urn:microsoft.com/office/officeart/2005/8/layout/default"/>
    <dgm:cxn modelId="{1DE16CEF-CAB0-469B-856B-FE8A577D7A3A}" type="presParOf" srcId="{739C76BA-1C1A-4B3A-9CF4-0F15F9974310}" destId="{03B2F19F-0ABA-45F8-8ABC-9F63A449A98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EA34ED-2012-4066-AB3D-3DD09FE685BB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90AEE26-2195-4E68-AFB7-006A2E669F4B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Comienza la Caza del Tesoro Digital, deben buscar y recopilar información utilizando dispositivos electrónicos</a:t>
          </a:r>
        </a:p>
      </dgm:t>
    </dgm:pt>
    <dgm:pt modelId="{0856A9E5-B5CA-4975-94D9-A8E47648DC37}" type="parTrans" cxnId="{C000E9B7-91F9-4609-A4C2-0E1EEBBE39CD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CC77E338-718E-496E-B37C-40EFCCEFA149}" type="sibTrans" cxnId="{C000E9B7-91F9-4609-A4C2-0E1EEBBE39CD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24763CBC-D495-4B3D-908E-58D82A418605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Se entregará a cada equipo la primera pista/pregunta, una vez encontrada la respuesta correcta, el docente dará la siguiente pista</a:t>
          </a:r>
        </a:p>
      </dgm:t>
    </dgm:pt>
    <dgm:pt modelId="{4D144D1C-482E-47BD-9CB8-20EAA048011E}" type="parTrans" cxnId="{E0B6FD4A-ADC1-4587-8552-24B3D6AC2F51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3A61945D-6A96-4D9B-96D8-82C0F70286D8}" type="sibTrans" cxnId="{E0B6FD4A-ADC1-4587-8552-24B3D6AC2F51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D68048C9-F613-4535-92D2-9E46848D663D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Se superan etapas hasta que se terminen las pistas o se acabe el tiempo designado</a:t>
          </a:r>
        </a:p>
      </dgm:t>
    </dgm:pt>
    <dgm:pt modelId="{70D57D00-3A0F-48B2-98BA-369B168534E7}" type="parTrans" cxnId="{E08641FC-CC68-4DF5-B154-CCF2FB3C08FB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04DBF7F4-080C-4A74-B682-71E71DCF417A}" type="sibTrans" cxnId="{E08641FC-CC68-4DF5-B154-CCF2FB3C08FB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B3DE24EF-A95B-4768-9FF8-0D03713E1F0E}">
      <dgm:prSet phldrT="[Texto]"/>
      <dgm:spPr/>
      <dgm:t>
        <a:bodyPr/>
        <a:lstStyle/>
        <a:p>
          <a:r>
            <a:rPr lang="es-ES" b="1" dirty="0">
              <a:latin typeface="Russo One" panose="020B0604020202020204"/>
            </a:rPr>
            <a:t>Terminamos la actividad reflexionando en grupo sobre lo aprendido y  lo que más nos ha sorprendido. Hablaremos el uso creativo y responsable de las </a:t>
          </a:r>
          <a:r>
            <a:rPr lang="es-ES" b="1" dirty="0" err="1">
              <a:latin typeface="Russo One" panose="020B0604020202020204"/>
            </a:rPr>
            <a:t>TICs</a:t>
          </a:r>
          <a:endParaRPr lang="es-ES" b="1" dirty="0">
            <a:latin typeface="Russo One" panose="020B0604020202020204"/>
          </a:endParaRPr>
        </a:p>
      </dgm:t>
    </dgm:pt>
    <dgm:pt modelId="{D5669BE2-5519-4803-92D6-99CD760A6D79}" type="parTrans" cxnId="{82B5AE4B-6746-43DA-90F6-C880D6AC50CB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F0698BC1-4298-4D92-B2D4-1FA5CECA8C57}" type="sibTrans" cxnId="{82B5AE4B-6746-43DA-90F6-C880D6AC50CB}">
      <dgm:prSet/>
      <dgm:spPr/>
      <dgm:t>
        <a:bodyPr/>
        <a:lstStyle/>
        <a:p>
          <a:endParaRPr lang="es-ES" b="1">
            <a:latin typeface="Russo One" panose="020B0604020202020204"/>
          </a:endParaRPr>
        </a:p>
      </dgm:t>
    </dgm:pt>
    <dgm:pt modelId="{0B8E93C9-B6F5-4F22-977F-10E3E72AFA97}" type="pres">
      <dgm:prSet presAssocID="{A4EA34ED-2012-4066-AB3D-3DD09FE685BB}" presName="Name0" presStyleCnt="0">
        <dgm:presLayoutVars>
          <dgm:chMax val="7"/>
          <dgm:chPref val="7"/>
          <dgm:dir/>
        </dgm:presLayoutVars>
      </dgm:prSet>
      <dgm:spPr/>
    </dgm:pt>
    <dgm:pt modelId="{8E6D0EBB-4890-4602-B573-4AEF987A2B53}" type="pres">
      <dgm:prSet presAssocID="{A4EA34ED-2012-4066-AB3D-3DD09FE685BB}" presName="Name1" presStyleCnt="0"/>
      <dgm:spPr/>
    </dgm:pt>
    <dgm:pt modelId="{092C381D-3AF8-41FD-9BED-BD41A89FDFC8}" type="pres">
      <dgm:prSet presAssocID="{A4EA34ED-2012-4066-AB3D-3DD09FE685BB}" presName="cycle" presStyleCnt="0"/>
      <dgm:spPr/>
    </dgm:pt>
    <dgm:pt modelId="{F2157660-A19E-46C0-9B1C-40144A147AA7}" type="pres">
      <dgm:prSet presAssocID="{A4EA34ED-2012-4066-AB3D-3DD09FE685BB}" presName="srcNode" presStyleLbl="node1" presStyleIdx="0" presStyleCnt="4"/>
      <dgm:spPr/>
    </dgm:pt>
    <dgm:pt modelId="{D1FF154F-9CAC-4779-9D2E-410E6151C0EA}" type="pres">
      <dgm:prSet presAssocID="{A4EA34ED-2012-4066-AB3D-3DD09FE685BB}" presName="conn" presStyleLbl="parChTrans1D2" presStyleIdx="0" presStyleCnt="1"/>
      <dgm:spPr/>
    </dgm:pt>
    <dgm:pt modelId="{F2F59D00-7A09-4986-978F-B6FF84375930}" type="pres">
      <dgm:prSet presAssocID="{A4EA34ED-2012-4066-AB3D-3DD09FE685BB}" presName="extraNode" presStyleLbl="node1" presStyleIdx="0" presStyleCnt="4"/>
      <dgm:spPr/>
    </dgm:pt>
    <dgm:pt modelId="{7FE1A21D-8325-471F-A9C6-9F1270B1AE4E}" type="pres">
      <dgm:prSet presAssocID="{A4EA34ED-2012-4066-AB3D-3DD09FE685BB}" presName="dstNode" presStyleLbl="node1" presStyleIdx="0" presStyleCnt="4"/>
      <dgm:spPr/>
    </dgm:pt>
    <dgm:pt modelId="{2C35F90D-7DC3-4F8E-999D-2504A76ED89B}" type="pres">
      <dgm:prSet presAssocID="{F90AEE26-2195-4E68-AFB7-006A2E669F4B}" presName="text_1" presStyleLbl="node1" presStyleIdx="0" presStyleCnt="4">
        <dgm:presLayoutVars>
          <dgm:bulletEnabled val="1"/>
        </dgm:presLayoutVars>
      </dgm:prSet>
      <dgm:spPr/>
    </dgm:pt>
    <dgm:pt modelId="{233F4E73-1FAC-40B4-A4C9-8E94A2DD5068}" type="pres">
      <dgm:prSet presAssocID="{F90AEE26-2195-4E68-AFB7-006A2E669F4B}" presName="accent_1" presStyleCnt="0"/>
      <dgm:spPr/>
    </dgm:pt>
    <dgm:pt modelId="{20347AFD-6501-4DE4-A298-E81298FE7846}" type="pres">
      <dgm:prSet presAssocID="{F90AEE26-2195-4E68-AFB7-006A2E669F4B}" presName="accentRepeatNode" presStyleLbl="solidFgAcc1" presStyleIdx="0" presStyleCnt="4"/>
      <dgm:spPr/>
    </dgm:pt>
    <dgm:pt modelId="{733DF05D-531E-4A5A-B7C9-BC274B86DCD8}" type="pres">
      <dgm:prSet presAssocID="{24763CBC-D495-4B3D-908E-58D82A418605}" presName="text_2" presStyleLbl="node1" presStyleIdx="1" presStyleCnt="4">
        <dgm:presLayoutVars>
          <dgm:bulletEnabled val="1"/>
        </dgm:presLayoutVars>
      </dgm:prSet>
      <dgm:spPr/>
    </dgm:pt>
    <dgm:pt modelId="{0AB2C47E-CCAD-441A-BA8D-ED5C93C4A96A}" type="pres">
      <dgm:prSet presAssocID="{24763CBC-D495-4B3D-908E-58D82A418605}" presName="accent_2" presStyleCnt="0"/>
      <dgm:spPr/>
    </dgm:pt>
    <dgm:pt modelId="{6279D4C3-220E-4302-90E8-3ECC5288A9CF}" type="pres">
      <dgm:prSet presAssocID="{24763CBC-D495-4B3D-908E-58D82A418605}" presName="accentRepeatNode" presStyleLbl="solidFgAcc1" presStyleIdx="1" presStyleCnt="4"/>
      <dgm:spPr/>
    </dgm:pt>
    <dgm:pt modelId="{FCB7B788-8C62-48D8-A769-078CE60FE8A0}" type="pres">
      <dgm:prSet presAssocID="{D68048C9-F613-4535-92D2-9E46848D663D}" presName="text_3" presStyleLbl="node1" presStyleIdx="2" presStyleCnt="4">
        <dgm:presLayoutVars>
          <dgm:bulletEnabled val="1"/>
        </dgm:presLayoutVars>
      </dgm:prSet>
      <dgm:spPr/>
    </dgm:pt>
    <dgm:pt modelId="{7EC2E1E5-8C6F-4B61-BD03-E6AC0D5C7AD3}" type="pres">
      <dgm:prSet presAssocID="{D68048C9-F613-4535-92D2-9E46848D663D}" presName="accent_3" presStyleCnt="0"/>
      <dgm:spPr/>
    </dgm:pt>
    <dgm:pt modelId="{71244370-9950-4AB5-A9AB-B87047312BA1}" type="pres">
      <dgm:prSet presAssocID="{D68048C9-F613-4535-92D2-9E46848D663D}" presName="accentRepeatNode" presStyleLbl="solidFgAcc1" presStyleIdx="2" presStyleCnt="4"/>
      <dgm:spPr/>
    </dgm:pt>
    <dgm:pt modelId="{D75D37F5-AF58-47CD-B46E-5D08CC3D55AB}" type="pres">
      <dgm:prSet presAssocID="{B3DE24EF-A95B-4768-9FF8-0D03713E1F0E}" presName="text_4" presStyleLbl="node1" presStyleIdx="3" presStyleCnt="4">
        <dgm:presLayoutVars>
          <dgm:bulletEnabled val="1"/>
        </dgm:presLayoutVars>
      </dgm:prSet>
      <dgm:spPr/>
    </dgm:pt>
    <dgm:pt modelId="{2FE46ACA-BD07-4D3F-AFEA-92AAD426176E}" type="pres">
      <dgm:prSet presAssocID="{B3DE24EF-A95B-4768-9FF8-0D03713E1F0E}" presName="accent_4" presStyleCnt="0"/>
      <dgm:spPr/>
    </dgm:pt>
    <dgm:pt modelId="{23A2D18C-0E34-4F8E-9BF0-CF0A5AF5178B}" type="pres">
      <dgm:prSet presAssocID="{B3DE24EF-A95B-4768-9FF8-0D03713E1F0E}" presName="accentRepeatNode" presStyleLbl="solidFgAcc1" presStyleIdx="3" presStyleCnt="4"/>
      <dgm:spPr/>
    </dgm:pt>
  </dgm:ptLst>
  <dgm:cxnLst>
    <dgm:cxn modelId="{BA85FE1D-A912-41E8-848D-4E5C89BEA3D1}" type="presOf" srcId="{24763CBC-D495-4B3D-908E-58D82A418605}" destId="{733DF05D-531E-4A5A-B7C9-BC274B86DCD8}" srcOrd="0" destOrd="0" presId="urn:microsoft.com/office/officeart/2008/layout/VerticalCurvedList"/>
    <dgm:cxn modelId="{F4877625-AC20-4BBB-A574-97A8E4D5D7F1}" type="presOf" srcId="{A4EA34ED-2012-4066-AB3D-3DD09FE685BB}" destId="{0B8E93C9-B6F5-4F22-977F-10E3E72AFA97}" srcOrd="0" destOrd="0" presId="urn:microsoft.com/office/officeart/2008/layout/VerticalCurvedList"/>
    <dgm:cxn modelId="{544E6D5D-0CE0-4F67-AC0D-1C9899713EA7}" type="presOf" srcId="{B3DE24EF-A95B-4768-9FF8-0D03713E1F0E}" destId="{D75D37F5-AF58-47CD-B46E-5D08CC3D55AB}" srcOrd="0" destOrd="0" presId="urn:microsoft.com/office/officeart/2008/layout/VerticalCurvedList"/>
    <dgm:cxn modelId="{E0B6FD4A-ADC1-4587-8552-24B3D6AC2F51}" srcId="{A4EA34ED-2012-4066-AB3D-3DD09FE685BB}" destId="{24763CBC-D495-4B3D-908E-58D82A418605}" srcOrd="1" destOrd="0" parTransId="{4D144D1C-482E-47BD-9CB8-20EAA048011E}" sibTransId="{3A61945D-6A96-4D9B-96D8-82C0F70286D8}"/>
    <dgm:cxn modelId="{82B5AE4B-6746-43DA-90F6-C880D6AC50CB}" srcId="{A4EA34ED-2012-4066-AB3D-3DD09FE685BB}" destId="{B3DE24EF-A95B-4768-9FF8-0D03713E1F0E}" srcOrd="3" destOrd="0" parTransId="{D5669BE2-5519-4803-92D6-99CD760A6D79}" sibTransId="{F0698BC1-4298-4D92-B2D4-1FA5CECA8C57}"/>
    <dgm:cxn modelId="{D555078B-007D-4E9D-B9A4-78F9309ABFD5}" type="presOf" srcId="{F90AEE26-2195-4E68-AFB7-006A2E669F4B}" destId="{2C35F90D-7DC3-4F8E-999D-2504A76ED89B}" srcOrd="0" destOrd="0" presId="urn:microsoft.com/office/officeart/2008/layout/VerticalCurvedList"/>
    <dgm:cxn modelId="{38DCAC8C-847E-4BB2-B9B1-EF596BE1538D}" type="presOf" srcId="{D68048C9-F613-4535-92D2-9E46848D663D}" destId="{FCB7B788-8C62-48D8-A769-078CE60FE8A0}" srcOrd="0" destOrd="0" presId="urn:microsoft.com/office/officeart/2008/layout/VerticalCurvedList"/>
    <dgm:cxn modelId="{C000E9B7-91F9-4609-A4C2-0E1EEBBE39CD}" srcId="{A4EA34ED-2012-4066-AB3D-3DD09FE685BB}" destId="{F90AEE26-2195-4E68-AFB7-006A2E669F4B}" srcOrd="0" destOrd="0" parTransId="{0856A9E5-B5CA-4975-94D9-A8E47648DC37}" sibTransId="{CC77E338-718E-496E-B37C-40EFCCEFA149}"/>
    <dgm:cxn modelId="{15A77FC9-A5F7-4E77-A640-0FCC32DDEC32}" type="presOf" srcId="{CC77E338-718E-496E-B37C-40EFCCEFA149}" destId="{D1FF154F-9CAC-4779-9D2E-410E6151C0EA}" srcOrd="0" destOrd="0" presId="urn:microsoft.com/office/officeart/2008/layout/VerticalCurvedList"/>
    <dgm:cxn modelId="{E08641FC-CC68-4DF5-B154-CCF2FB3C08FB}" srcId="{A4EA34ED-2012-4066-AB3D-3DD09FE685BB}" destId="{D68048C9-F613-4535-92D2-9E46848D663D}" srcOrd="2" destOrd="0" parTransId="{70D57D00-3A0F-48B2-98BA-369B168534E7}" sibTransId="{04DBF7F4-080C-4A74-B682-71E71DCF417A}"/>
    <dgm:cxn modelId="{BF94ED3C-0812-49D8-8A48-C93AC853FC83}" type="presParOf" srcId="{0B8E93C9-B6F5-4F22-977F-10E3E72AFA97}" destId="{8E6D0EBB-4890-4602-B573-4AEF987A2B53}" srcOrd="0" destOrd="0" presId="urn:microsoft.com/office/officeart/2008/layout/VerticalCurvedList"/>
    <dgm:cxn modelId="{45662D23-0290-4E25-86E9-04B741AF5E67}" type="presParOf" srcId="{8E6D0EBB-4890-4602-B573-4AEF987A2B53}" destId="{092C381D-3AF8-41FD-9BED-BD41A89FDFC8}" srcOrd="0" destOrd="0" presId="urn:microsoft.com/office/officeart/2008/layout/VerticalCurvedList"/>
    <dgm:cxn modelId="{A72EC921-6D4B-4D65-A007-383142AE3303}" type="presParOf" srcId="{092C381D-3AF8-41FD-9BED-BD41A89FDFC8}" destId="{F2157660-A19E-46C0-9B1C-40144A147AA7}" srcOrd="0" destOrd="0" presId="urn:microsoft.com/office/officeart/2008/layout/VerticalCurvedList"/>
    <dgm:cxn modelId="{D25AA36A-A9F8-4A0B-9054-C08B947CFDC0}" type="presParOf" srcId="{092C381D-3AF8-41FD-9BED-BD41A89FDFC8}" destId="{D1FF154F-9CAC-4779-9D2E-410E6151C0EA}" srcOrd="1" destOrd="0" presId="urn:microsoft.com/office/officeart/2008/layout/VerticalCurvedList"/>
    <dgm:cxn modelId="{DDC75A7E-BD3C-4E55-9A63-67FBC551D046}" type="presParOf" srcId="{092C381D-3AF8-41FD-9BED-BD41A89FDFC8}" destId="{F2F59D00-7A09-4986-978F-B6FF84375930}" srcOrd="2" destOrd="0" presId="urn:microsoft.com/office/officeart/2008/layout/VerticalCurvedList"/>
    <dgm:cxn modelId="{4C21C355-65A0-400A-B390-60CE1E7BE738}" type="presParOf" srcId="{092C381D-3AF8-41FD-9BED-BD41A89FDFC8}" destId="{7FE1A21D-8325-471F-A9C6-9F1270B1AE4E}" srcOrd="3" destOrd="0" presId="urn:microsoft.com/office/officeart/2008/layout/VerticalCurvedList"/>
    <dgm:cxn modelId="{DFA3AB1B-E836-4849-987A-05DA29966902}" type="presParOf" srcId="{8E6D0EBB-4890-4602-B573-4AEF987A2B53}" destId="{2C35F90D-7DC3-4F8E-999D-2504A76ED89B}" srcOrd="1" destOrd="0" presId="urn:microsoft.com/office/officeart/2008/layout/VerticalCurvedList"/>
    <dgm:cxn modelId="{715AFB66-F1E3-482E-B410-9A2D7C8BEE1A}" type="presParOf" srcId="{8E6D0EBB-4890-4602-B573-4AEF987A2B53}" destId="{233F4E73-1FAC-40B4-A4C9-8E94A2DD5068}" srcOrd="2" destOrd="0" presId="urn:microsoft.com/office/officeart/2008/layout/VerticalCurvedList"/>
    <dgm:cxn modelId="{844B8306-7C0A-4C94-B4F6-974A455D2DDD}" type="presParOf" srcId="{233F4E73-1FAC-40B4-A4C9-8E94A2DD5068}" destId="{20347AFD-6501-4DE4-A298-E81298FE7846}" srcOrd="0" destOrd="0" presId="urn:microsoft.com/office/officeart/2008/layout/VerticalCurvedList"/>
    <dgm:cxn modelId="{C5DEBB5D-D825-42FD-91F8-08A5ADF8DFE5}" type="presParOf" srcId="{8E6D0EBB-4890-4602-B573-4AEF987A2B53}" destId="{733DF05D-531E-4A5A-B7C9-BC274B86DCD8}" srcOrd="3" destOrd="0" presId="urn:microsoft.com/office/officeart/2008/layout/VerticalCurvedList"/>
    <dgm:cxn modelId="{7C3EB225-76C0-4E1C-8E0C-6EFB37EA1A71}" type="presParOf" srcId="{8E6D0EBB-4890-4602-B573-4AEF987A2B53}" destId="{0AB2C47E-CCAD-441A-BA8D-ED5C93C4A96A}" srcOrd="4" destOrd="0" presId="urn:microsoft.com/office/officeart/2008/layout/VerticalCurvedList"/>
    <dgm:cxn modelId="{AE4DA10C-18AA-47BD-BB0F-07C33D94A69B}" type="presParOf" srcId="{0AB2C47E-CCAD-441A-BA8D-ED5C93C4A96A}" destId="{6279D4C3-220E-4302-90E8-3ECC5288A9CF}" srcOrd="0" destOrd="0" presId="urn:microsoft.com/office/officeart/2008/layout/VerticalCurvedList"/>
    <dgm:cxn modelId="{D25A2F65-F768-4508-B911-C888E0D17F13}" type="presParOf" srcId="{8E6D0EBB-4890-4602-B573-4AEF987A2B53}" destId="{FCB7B788-8C62-48D8-A769-078CE60FE8A0}" srcOrd="5" destOrd="0" presId="urn:microsoft.com/office/officeart/2008/layout/VerticalCurvedList"/>
    <dgm:cxn modelId="{5A106A51-690E-4850-B529-CFE222EFDB6D}" type="presParOf" srcId="{8E6D0EBB-4890-4602-B573-4AEF987A2B53}" destId="{7EC2E1E5-8C6F-4B61-BD03-E6AC0D5C7AD3}" srcOrd="6" destOrd="0" presId="urn:microsoft.com/office/officeart/2008/layout/VerticalCurvedList"/>
    <dgm:cxn modelId="{8CFC7FB1-525E-43CF-92F1-5A1B836F8623}" type="presParOf" srcId="{7EC2E1E5-8C6F-4B61-BD03-E6AC0D5C7AD3}" destId="{71244370-9950-4AB5-A9AB-B87047312BA1}" srcOrd="0" destOrd="0" presId="urn:microsoft.com/office/officeart/2008/layout/VerticalCurvedList"/>
    <dgm:cxn modelId="{EB6B45A0-ABD8-43A5-9E4B-4EF1AE0E6949}" type="presParOf" srcId="{8E6D0EBB-4890-4602-B573-4AEF987A2B53}" destId="{D75D37F5-AF58-47CD-B46E-5D08CC3D55AB}" srcOrd="7" destOrd="0" presId="urn:microsoft.com/office/officeart/2008/layout/VerticalCurvedList"/>
    <dgm:cxn modelId="{25AE72BC-8096-41E6-A39B-A24172355A72}" type="presParOf" srcId="{8E6D0EBB-4890-4602-B573-4AEF987A2B53}" destId="{2FE46ACA-BD07-4D3F-AFEA-92AAD426176E}" srcOrd="8" destOrd="0" presId="urn:microsoft.com/office/officeart/2008/layout/VerticalCurvedList"/>
    <dgm:cxn modelId="{9C6494B6-4EA9-46F1-9B3B-CEFB3ECF73A5}" type="presParOf" srcId="{2FE46ACA-BD07-4D3F-AFEA-92AAD426176E}" destId="{23A2D18C-0E34-4F8E-9BF0-CF0A5AF5178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84798-EFDA-4D9F-8645-0393A74C3C67}">
      <dsp:nvSpPr>
        <dsp:cNvPr id="0" name=""/>
        <dsp:cNvSpPr/>
      </dsp:nvSpPr>
      <dsp:spPr>
        <a:xfrm>
          <a:off x="405824" y="1880"/>
          <a:ext cx="3487080" cy="1394832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dirty="0">
              <a:latin typeface="Russo One" panose="020B0604020202020204" charset="0"/>
            </a:rPr>
            <a:t>Sesión 1</a:t>
          </a:r>
        </a:p>
      </dsp:txBody>
      <dsp:txXfrm>
        <a:off x="1103240" y="1880"/>
        <a:ext cx="2092248" cy="1394832"/>
      </dsp:txXfrm>
    </dsp:sp>
    <dsp:sp modelId="{305AAE4B-3253-43C9-8B26-2758A258EFBF}">
      <dsp:nvSpPr>
        <dsp:cNvPr id="0" name=""/>
        <dsp:cNvSpPr/>
      </dsp:nvSpPr>
      <dsp:spPr>
        <a:xfrm>
          <a:off x="3439584" y="85264"/>
          <a:ext cx="3638135" cy="1228064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Russo One" panose="020B0604020202020204" charset="0"/>
            </a:rPr>
            <a:t>Cada sesión está preparada para realizarse en 50 minutos</a:t>
          </a:r>
        </a:p>
      </dsp:txBody>
      <dsp:txXfrm>
        <a:off x="4053616" y="85264"/>
        <a:ext cx="2410071" cy="1228064"/>
      </dsp:txXfrm>
    </dsp:sp>
    <dsp:sp modelId="{4D2571C4-A068-4E6B-9434-023B3A9C9B47}">
      <dsp:nvSpPr>
        <dsp:cNvPr id="0" name=""/>
        <dsp:cNvSpPr/>
      </dsp:nvSpPr>
      <dsp:spPr>
        <a:xfrm>
          <a:off x="405824" y="1591989"/>
          <a:ext cx="3487080" cy="1394832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>
              <a:latin typeface="Russo One" panose="020B0604020202020204" charset="0"/>
            </a:rPr>
            <a:t>Sesión 2</a:t>
          </a:r>
        </a:p>
      </dsp:txBody>
      <dsp:txXfrm>
        <a:off x="1103240" y="1591989"/>
        <a:ext cx="2092248" cy="1394832"/>
      </dsp:txXfrm>
    </dsp:sp>
    <dsp:sp modelId="{A326FFD6-25F5-4F28-8ED7-3A37139A29C4}">
      <dsp:nvSpPr>
        <dsp:cNvPr id="0" name=""/>
        <dsp:cNvSpPr/>
      </dsp:nvSpPr>
      <dsp:spPr>
        <a:xfrm>
          <a:off x="3439584" y="1606292"/>
          <a:ext cx="3733675" cy="1366226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Russo One" panose="020B0604020202020204" charset="0"/>
            </a:rPr>
            <a:t>Cada sesión puede contener de 2 a 3 actividades de las propuestas</a:t>
          </a:r>
        </a:p>
      </dsp:txBody>
      <dsp:txXfrm>
        <a:off x="4122697" y="1606292"/>
        <a:ext cx="2367449" cy="1366226"/>
      </dsp:txXfrm>
    </dsp:sp>
    <dsp:sp modelId="{AFA7B9DF-7C89-4183-9915-1E1039AF35F3}">
      <dsp:nvSpPr>
        <dsp:cNvPr id="0" name=""/>
        <dsp:cNvSpPr/>
      </dsp:nvSpPr>
      <dsp:spPr>
        <a:xfrm>
          <a:off x="403566" y="3183979"/>
          <a:ext cx="3487080" cy="1394832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>
              <a:latin typeface="Russo One" panose="020B0604020202020204" charset="0"/>
            </a:rPr>
            <a:t>Sesión 3</a:t>
          </a:r>
        </a:p>
      </dsp:txBody>
      <dsp:txXfrm>
        <a:off x="1100982" y="3183979"/>
        <a:ext cx="2092248" cy="1394832"/>
      </dsp:txXfrm>
    </dsp:sp>
    <dsp:sp modelId="{630281BE-B9F5-412F-9CC2-D56F61895B60}">
      <dsp:nvSpPr>
        <dsp:cNvPr id="0" name=""/>
        <dsp:cNvSpPr/>
      </dsp:nvSpPr>
      <dsp:spPr>
        <a:xfrm>
          <a:off x="3439584" y="3290170"/>
          <a:ext cx="3768175" cy="1178688"/>
        </a:xfrm>
        <a:prstGeom prst="chevron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Russo One" panose="020B0604020202020204" charset="0"/>
            </a:rPr>
            <a:t>La segunda es la que hace uso del repositorio de vídeos de mentoras </a:t>
          </a:r>
          <a:r>
            <a:rPr lang="es-ES" sz="2000" kern="1200" dirty="0">
              <a:latin typeface="Russo One" panose="020B0604020202020204" charset="0"/>
              <a:sym typeface="Wingdings" panose="05000000000000000000" pitchFamily="2" charset="2"/>
            </a:rPr>
            <a:t></a:t>
          </a:r>
          <a:endParaRPr lang="es-ES" sz="2000" kern="1200" dirty="0">
            <a:latin typeface="Russo One" panose="020B0604020202020204" charset="0"/>
          </a:endParaRPr>
        </a:p>
      </dsp:txBody>
      <dsp:txXfrm>
        <a:off x="4028928" y="3290170"/>
        <a:ext cx="2589487" cy="1178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6E3B5-874E-4A82-BA80-6A37018939A0}">
      <dsp:nvSpPr>
        <dsp:cNvPr id="0" name=""/>
        <dsp:cNvSpPr/>
      </dsp:nvSpPr>
      <dsp:spPr>
        <a:xfrm>
          <a:off x="0" y="0"/>
          <a:ext cx="10028904" cy="16315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Hacemos un </a:t>
          </a:r>
          <a:r>
            <a:rPr lang="es-ES" sz="2500" kern="1200" dirty="0">
              <a:latin typeface="Russo One" panose="020B0604020202020204"/>
            </a:rPr>
            <a:t>Mapa del Tesoro Personal</a:t>
          </a:r>
          <a:endParaRPr lang="es-E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b="1" kern="1200" dirty="0">
              <a:latin typeface="Russo One" panose="020B0604020202020204"/>
            </a:rPr>
            <a:t>Representación visual </a:t>
          </a:r>
          <a:r>
            <a:rPr lang="es-ES" sz="2000" kern="1200" dirty="0">
              <a:latin typeface="Russo One" panose="020B0604020202020204"/>
            </a:rPr>
            <a:t>de las cosas que valoran y las </a:t>
          </a:r>
          <a:r>
            <a:rPr lang="es-ES" sz="2000" b="1" kern="1200" dirty="0">
              <a:latin typeface="Russo One" panose="020B0604020202020204"/>
            </a:rPr>
            <a:t>cualidades que los hacen únicos</a:t>
          </a:r>
          <a:r>
            <a:rPr lang="es-ES" sz="2000" kern="1200" dirty="0">
              <a:latin typeface="Russo One" panose="020B0604020202020204"/>
            </a:rPr>
            <a:t>.</a:t>
          </a:r>
          <a:endParaRPr lang="es-ES" sz="2000" kern="1200" dirty="0"/>
        </a:p>
      </dsp:txBody>
      <dsp:txXfrm>
        <a:off x="2168934" y="0"/>
        <a:ext cx="7859969" cy="1631540"/>
      </dsp:txXfrm>
    </dsp:sp>
    <dsp:sp modelId="{54019925-BCA6-4D38-A061-5395EF3A7A85}">
      <dsp:nvSpPr>
        <dsp:cNvPr id="0" name=""/>
        <dsp:cNvSpPr/>
      </dsp:nvSpPr>
      <dsp:spPr>
        <a:xfrm>
          <a:off x="163154" y="163154"/>
          <a:ext cx="2005780" cy="13052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7000" b="-2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6A894-8B49-444D-93F3-494FD9EC05F4}">
      <dsp:nvSpPr>
        <dsp:cNvPr id="0" name=""/>
        <dsp:cNvSpPr/>
      </dsp:nvSpPr>
      <dsp:spPr>
        <a:xfrm>
          <a:off x="0" y="1794694"/>
          <a:ext cx="10028904" cy="16315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latin typeface="Russo One" panose="020B0604020202020204"/>
            </a:rPr>
            <a:t>Reflexionemos</a:t>
          </a:r>
          <a:r>
            <a:rPr lang="es-ES" sz="2500" kern="1200" dirty="0">
              <a:latin typeface="Russo One" panose="020B0604020202020204"/>
            </a:rPr>
            <a:t> sobre nuestras fortalezas, intereses, metas, logros, y las personas y cosas que nos hacen felices</a:t>
          </a:r>
          <a:endParaRPr lang="es-E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ES" sz="2000" i="1" kern="1200" dirty="0">
              <a:latin typeface="Russo One" panose="020B0604020202020204"/>
            </a:rPr>
            <a:t>¿Qué me hace único? ¿Cuáles son mis talentos?¿Cuáles son mis logros más importantes hasta ahora?</a:t>
          </a:r>
          <a:endParaRPr lang="es-ES" sz="2000" kern="1200" dirty="0"/>
        </a:p>
      </dsp:txBody>
      <dsp:txXfrm>
        <a:off x="2168934" y="1794694"/>
        <a:ext cx="7859969" cy="1631540"/>
      </dsp:txXfrm>
    </dsp:sp>
    <dsp:sp modelId="{5D686BDE-935C-4747-AEC0-F43BE81FC1A9}">
      <dsp:nvSpPr>
        <dsp:cNvPr id="0" name=""/>
        <dsp:cNvSpPr/>
      </dsp:nvSpPr>
      <dsp:spPr>
        <a:xfrm>
          <a:off x="163154" y="1957848"/>
          <a:ext cx="2005780" cy="13052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27000" b="-2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DBF4A9-247B-4FCD-A1DD-814E86233304}">
      <dsp:nvSpPr>
        <dsp:cNvPr id="0" name=""/>
        <dsp:cNvSpPr/>
      </dsp:nvSpPr>
      <dsp:spPr>
        <a:xfrm>
          <a:off x="0" y="3589388"/>
          <a:ext cx="10028904" cy="16315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>
              <a:latin typeface="Russo One" panose="020B0604020202020204"/>
            </a:rPr>
            <a:t>Creamos nuestro mapa ¡Pongamos a prueba nuestra </a:t>
          </a:r>
          <a:r>
            <a:rPr lang="es-ES" sz="2500" b="1" kern="1200" dirty="0">
              <a:latin typeface="Russo One" panose="020B0604020202020204"/>
            </a:rPr>
            <a:t>creatividad</a:t>
          </a:r>
          <a:r>
            <a:rPr lang="es-ES" sz="2500" kern="1200" dirty="0">
              <a:latin typeface="Russo One" panose="020B0604020202020204"/>
            </a:rPr>
            <a:t>! </a:t>
          </a:r>
          <a:endParaRPr lang="es-ES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/>
            <a:t>Utiliza papeles grandes pequeños, </a:t>
          </a:r>
          <a:r>
            <a:rPr lang="es-ES" sz="2000" b="0" i="0" u="none" kern="1200" dirty="0"/>
            <a:t>imágenes, dibujos, letras y frases, colores…etc.</a:t>
          </a:r>
          <a:endParaRPr lang="es-ES" sz="2000" kern="1200" dirty="0"/>
        </a:p>
      </dsp:txBody>
      <dsp:txXfrm>
        <a:off x="2168934" y="3589388"/>
        <a:ext cx="7859969" cy="1631540"/>
      </dsp:txXfrm>
    </dsp:sp>
    <dsp:sp modelId="{841B47B5-E13C-4B77-A5D9-9DA164BCC768}">
      <dsp:nvSpPr>
        <dsp:cNvPr id="0" name=""/>
        <dsp:cNvSpPr/>
      </dsp:nvSpPr>
      <dsp:spPr>
        <a:xfrm>
          <a:off x="163154" y="3752542"/>
          <a:ext cx="2005780" cy="13052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2000" b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2A93-7E34-424C-91DD-1AFC9AE975B8}">
      <dsp:nvSpPr>
        <dsp:cNvPr id="0" name=""/>
        <dsp:cNvSpPr/>
      </dsp:nvSpPr>
      <dsp:spPr>
        <a:xfrm rot="16200000">
          <a:off x="-454871" y="459255"/>
          <a:ext cx="5135443" cy="421693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0195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>
              <a:latin typeface="Russo One" panose="020B0604020202020204"/>
            </a:rPr>
            <a:t>Una vez completados los mapas del tesoro, explicaremos al resto lo </a:t>
          </a:r>
          <a:r>
            <a:rPr lang="es-ES" sz="2700" b="1" kern="1200" dirty="0">
              <a:latin typeface="Russo One" panose="020B0604020202020204"/>
            </a:rPr>
            <a:t>que representa cada mapa y por qué. </a:t>
          </a:r>
          <a:endParaRPr lang="es-ES" sz="2700" kern="1200" dirty="0"/>
        </a:p>
      </dsp:txBody>
      <dsp:txXfrm rot="5400000">
        <a:off x="4385" y="1027088"/>
        <a:ext cx="4216932" cy="3081265"/>
      </dsp:txXfrm>
    </dsp:sp>
    <dsp:sp modelId="{1730250B-6C84-432A-ABC9-2BF9A9EC1CA8}">
      <dsp:nvSpPr>
        <dsp:cNvPr id="0" name=""/>
        <dsp:cNvSpPr/>
      </dsp:nvSpPr>
      <dsp:spPr>
        <a:xfrm rot="16200000">
          <a:off x="4078331" y="459255"/>
          <a:ext cx="5135443" cy="4216932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0195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>
              <a:latin typeface="Russo One" panose="020B0604020202020204"/>
            </a:rPr>
            <a:t>Ahora reflexionamos en grupo</a:t>
          </a:r>
          <a:r>
            <a:rPr lang="es-ES" sz="2700" b="1" kern="1200" dirty="0">
              <a:latin typeface="Russo One" panose="020B0604020202020204"/>
            </a:rPr>
            <a:t> </a:t>
          </a:r>
          <a:r>
            <a:rPr lang="es-ES" sz="2700" kern="1200" dirty="0">
              <a:latin typeface="Russo One" panose="020B0604020202020204"/>
            </a:rPr>
            <a:t>sobre lo que aprendimos Para terminar, hablaremos sobre el </a:t>
          </a:r>
          <a:r>
            <a:rPr lang="es-ES" sz="2700" b="1" kern="1200" dirty="0">
              <a:latin typeface="Russo One" panose="020B0604020202020204"/>
            </a:rPr>
            <a:t>autoconcepto</a:t>
          </a:r>
          <a:r>
            <a:rPr lang="es-ES" sz="2700" kern="1200" dirty="0">
              <a:latin typeface="Russo One" panose="020B0604020202020204"/>
            </a:rPr>
            <a:t> y su importancia para el desarrollo de cada uno de ellos. </a:t>
          </a:r>
        </a:p>
      </dsp:txBody>
      <dsp:txXfrm rot="5400000">
        <a:off x="4537587" y="1027088"/>
        <a:ext cx="4216932" cy="3081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CDD91-C1C8-4CFA-8BB1-524AC4034A48}">
      <dsp:nvSpPr>
        <dsp:cNvPr id="0" name=""/>
        <dsp:cNvSpPr/>
      </dsp:nvSpPr>
      <dsp:spPr>
        <a:xfrm>
          <a:off x="0" y="676121"/>
          <a:ext cx="3327604" cy="19965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u="none" kern="1200" dirty="0"/>
            <a:t>Vamos a desafiar sus </a:t>
          </a:r>
          <a:r>
            <a:rPr lang="es-ES" sz="2100" b="1" i="0" u="none" kern="1200"/>
            <a:t>pensamientos perfeccionistas</a:t>
          </a:r>
          <a:endParaRPr lang="es-ES" sz="2100" b="1" kern="1200" dirty="0"/>
        </a:p>
      </dsp:txBody>
      <dsp:txXfrm>
        <a:off x="0" y="676121"/>
        <a:ext cx="3327604" cy="1996562"/>
      </dsp:txXfrm>
    </dsp:sp>
    <dsp:sp modelId="{727F47DF-E079-4C6F-BFAA-E38A82C57204}">
      <dsp:nvSpPr>
        <dsp:cNvPr id="0" name=""/>
        <dsp:cNvSpPr/>
      </dsp:nvSpPr>
      <dsp:spPr>
        <a:xfrm>
          <a:off x="3660365" y="676121"/>
          <a:ext cx="3327604" cy="19965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Escribimos un </a:t>
          </a:r>
          <a:r>
            <a:rPr lang="es-ES" sz="2100" b="1" i="0" u="none" kern="1200" dirty="0"/>
            <a:t>pensamiento o creencia perfeccionista que a menudo tengamos sobre nosotros mismos</a:t>
          </a:r>
          <a:endParaRPr lang="es-ES" sz="2100" b="1" kern="1200" dirty="0"/>
        </a:p>
      </dsp:txBody>
      <dsp:txXfrm>
        <a:off x="3660365" y="676121"/>
        <a:ext cx="3327604" cy="1996562"/>
      </dsp:txXfrm>
    </dsp:sp>
    <dsp:sp modelId="{C9A45778-FEF7-4753-9411-E1CE0E046DD0}">
      <dsp:nvSpPr>
        <dsp:cNvPr id="0" name=""/>
        <dsp:cNvSpPr/>
      </dsp:nvSpPr>
      <dsp:spPr>
        <a:xfrm>
          <a:off x="7320730" y="676121"/>
          <a:ext cx="3327604" cy="19965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Ahora intercambiamos las frases escritas con otro compañero/a</a:t>
          </a:r>
        </a:p>
      </dsp:txBody>
      <dsp:txXfrm>
        <a:off x="7320730" y="676121"/>
        <a:ext cx="3327604" cy="1996562"/>
      </dsp:txXfrm>
    </dsp:sp>
    <dsp:sp modelId="{D467C90C-83EA-4B0D-8AB8-C3DF108D0092}">
      <dsp:nvSpPr>
        <dsp:cNvPr id="0" name=""/>
        <dsp:cNvSpPr/>
      </dsp:nvSpPr>
      <dsp:spPr>
        <a:xfrm>
          <a:off x="0" y="3005444"/>
          <a:ext cx="3327604" cy="19965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Cada uno lee lo que recibió y escribe una respuesta de desafíe esa frase perfeccionista</a:t>
          </a:r>
        </a:p>
      </dsp:txBody>
      <dsp:txXfrm>
        <a:off x="0" y="3005444"/>
        <a:ext cx="3327604" cy="1996562"/>
      </dsp:txXfrm>
    </dsp:sp>
    <dsp:sp modelId="{08C3096D-2AC8-4CF3-8BCA-BFB6F5404E2A}">
      <dsp:nvSpPr>
        <dsp:cNvPr id="0" name=""/>
        <dsp:cNvSpPr/>
      </dsp:nvSpPr>
      <dsp:spPr>
        <a:xfrm>
          <a:off x="3660365" y="3005444"/>
          <a:ext cx="3327604" cy="199656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Compartimos nuestro pensamiento original y el desafiado</a:t>
          </a:r>
        </a:p>
      </dsp:txBody>
      <dsp:txXfrm>
        <a:off x="3660365" y="3005444"/>
        <a:ext cx="3327604" cy="1996562"/>
      </dsp:txXfrm>
    </dsp:sp>
    <dsp:sp modelId="{F9F8E961-5314-46D1-99E7-55A258FE0EC1}">
      <dsp:nvSpPr>
        <dsp:cNvPr id="0" name=""/>
        <dsp:cNvSpPr/>
      </dsp:nvSpPr>
      <dsp:spPr>
        <a:xfrm>
          <a:off x="7320730" y="3005444"/>
          <a:ext cx="3327604" cy="19965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Hablemos sobre como cambiar la perspectiva reduce el perfeccionismo y promueve una actitud más positiva hacia nosotros mismos/as</a:t>
          </a:r>
        </a:p>
      </dsp:txBody>
      <dsp:txXfrm>
        <a:off x="7320730" y="3005444"/>
        <a:ext cx="3327604" cy="19965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29652-3AF4-4559-B972-60700E38EA88}">
      <dsp:nvSpPr>
        <dsp:cNvPr id="0" name=""/>
        <dsp:cNvSpPr/>
      </dsp:nvSpPr>
      <dsp:spPr>
        <a:xfrm rot="10800000">
          <a:off x="1979944" y="2207"/>
          <a:ext cx="6835950" cy="1032429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5273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>
              <a:latin typeface="Russo One" panose="020B0604020202020204"/>
            </a:rPr>
            <a:t>Cada uno tiene en sus manos una carrera, reflexionen sobre ella</a:t>
          </a:r>
        </a:p>
      </dsp:txBody>
      <dsp:txXfrm rot="10800000">
        <a:off x="2238051" y="2207"/>
        <a:ext cx="6577843" cy="1032429"/>
      </dsp:txXfrm>
    </dsp:sp>
    <dsp:sp modelId="{FBF5D689-AFA6-4940-9F31-CB9A38C92A8D}">
      <dsp:nvSpPr>
        <dsp:cNvPr id="0" name=""/>
        <dsp:cNvSpPr/>
      </dsp:nvSpPr>
      <dsp:spPr>
        <a:xfrm>
          <a:off x="1463729" y="2207"/>
          <a:ext cx="1032429" cy="103242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6135AB0-075B-4360-A945-05B5219A7FBA}">
      <dsp:nvSpPr>
        <dsp:cNvPr id="0" name=""/>
        <dsp:cNvSpPr/>
      </dsp:nvSpPr>
      <dsp:spPr>
        <a:xfrm rot="10800000">
          <a:off x="1979944" y="1342824"/>
          <a:ext cx="6835950" cy="1032429"/>
        </a:xfrm>
        <a:prstGeom prst="homePlate">
          <a:avLst/>
        </a:prstGeom>
        <a:gradFill rotWithShape="0">
          <a:gsLst>
            <a:gs pos="0">
              <a:schemeClr val="accent4">
                <a:hueOff val="2199979"/>
                <a:satOff val="-9734"/>
                <a:lumOff val="-163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199979"/>
                <a:satOff val="-9734"/>
                <a:lumOff val="-163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199979"/>
                <a:satOff val="-9734"/>
                <a:lumOff val="-163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5273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>
              <a:latin typeface="Russo One" panose="020B0604020202020204"/>
            </a:rPr>
            <a:t>Escribe qué te gusta de esa carrera y plantea tus dudas si las tienes</a:t>
          </a:r>
        </a:p>
      </dsp:txBody>
      <dsp:txXfrm rot="10800000">
        <a:off x="2238051" y="1342824"/>
        <a:ext cx="6577843" cy="1032429"/>
      </dsp:txXfrm>
    </dsp:sp>
    <dsp:sp modelId="{311646C1-BA0A-4967-8146-62BD4F277103}">
      <dsp:nvSpPr>
        <dsp:cNvPr id="0" name=""/>
        <dsp:cNvSpPr/>
      </dsp:nvSpPr>
      <dsp:spPr>
        <a:xfrm>
          <a:off x="1463729" y="1342824"/>
          <a:ext cx="1032429" cy="103242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3AB56F-4430-456B-8B4C-707AE5C1A630}">
      <dsp:nvSpPr>
        <dsp:cNvPr id="0" name=""/>
        <dsp:cNvSpPr/>
      </dsp:nvSpPr>
      <dsp:spPr>
        <a:xfrm rot="10800000">
          <a:off x="1979944" y="2683442"/>
          <a:ext cx="6835950" cy="1032429"/>
        </a:xfrm>
        <a:prstGeom prst="homePlate">
          <a:avLst/>
        </a:prstGeom>
        <a:gradFill rotWithShape="0">
          <a:gsLst>
            <a:gs pos="0">
              <a:schemeClr val="accent4">
                <a:hueOff val="4399958"/>
                <a:satOff val="-19468"/>
                <a:lumOff val="-326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399958"/>
                <a:satOff val="-19468"/>
                <a:lumOff val="-326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399958"/>
                <a:satOff val="-19468"/>
                <a:lumOff val="-326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5273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>
              <a:latin typeface="Russo One" panose="020B0604020202020204"/>
            </a:rPr>
            <a:t>Compartimos con el resto de los compañeros/as la carrera que nos tocó y lo que hemos escrito</a:t>
          </a:r>
        </a:p>
      </dsp:txBody>
      <dsp:txXfrm rot="10800000">
        <a:off x="2238051" y="2683442"/>
        <a:ext cx="6577843" cy="1032429"/>
      </dsp:txXfrm>
    </dsp:sp>
    <dsp:sp modelId="{BA26AF3C-32D9-43A5-92B2-563E71E45BFE}">
      <dsp:nvSpPr>
        <dsp:cNvPr id="0" name=""/>
        <dsp:cNvSpPr/>
      </dsp:nvSpPr>
      <dsp:spPr>
        <a:xfrm>
          <a:off x="1463729" y="2683442"/>
          <a:ext cx="1032429" cy="1032429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057EE7-7E43-44B8-861C-C8BDBD068DAD}">
      <dsp:nvSpPr>
        <dsp:cNvPr id="0" name=""/>
        <dsp:cNvSpPr/>
      </dsp:nvSpPr>
      <dsp:spPr>
        <a:xfrm rot="10800000">
          <a:off x="1979944" y="4024060"/>
          <a:ext cx="6835950" cy="1032429"/>
        </a:xfrm>
        <a:prstGeom prst="homePlate">
          <a:avLst/>
        </a:prstGeom>
        <a:gradFill rotWithShape="0">
          <a:gsLst>
            <a:gs pos="0">
              <a:schemeClr val="accent4">
                <a:hueOff val="6599937"/>
                <a:satOff val="-29202"/>
                <a:lumOff val="-49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99937"/>
                <a:satOff val="-29202"/>
                <a:lumOff val="-49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99937"/>
                <a:satOff val="-29202"/>
                <a:lumOff val="-49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5273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>
              <a:latin typeface="Russo One" panose="020B0604020202020204"/>
            </a:rPr>
            <a:t>Reflexionamos en grupo sobre las diferentes carreras y abordamos estereotipos de género</a:t>
          </a:r>
        </a:p>
      </dsp:txBody>
      <dsp:txXfrm rot="10800000">
        <a:off x="2238051" y="4024060"/>
        <a:ext cx="6577843" cy="1032429"/>
      </dsp:txXfrm>
    </dsp:sp>
    <dsp:sp modelId="{85FBE859-21D8-4DAF-B51C-3690EB2A90CA}">
      <dsp:nvSpPr>
        <dsp:cNvPr id="0" name=""/>
        <dsp:cNvSpPr/>
      </dsp:nvSpPr>
      <dsp:spPr>
        <a:xfrm>
          <a:off x="1463729" y="4024060"/>
          <a:ext cx="1032429" cy="1032429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2000" r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9950B-BE40-449A-AE0F-87E74385A042}">
      <dsp:nvSpPr>
        <dsp:cNvPr id="0" name=""/>
        <dsp:cNvSpPr/>
      </dsp:nvSpPr>
      <dsp:spPr>
        <a:xfrm>
          <a:off x="0" y="828795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dirty="0">
              <a:latin typeface="Russo One" panose="020B0604020202020204"/>
            </a:rPr>
            <a:t>Trabajamos en grupos, buscaremos diferentes tipos de afrontamiento a las situaciones.</a:t>
          </a:r>
        </a:p>
      </dsp:txBody>
      <dsp:txXfrm>
        <a:off x="0" y="828795"/>
        <a:ext cx="3364266" cy="2018560"/>
      </dsp:txXfrm>
    </dsp:sp>
    <dsp:sp modelId="{A014A09E-285F-46D0-94EC-D47B608D754E}">
      <dsp:nvSpPr>
        <dsp:cNvPr id="0" name=""/>
        <dsp:cNvSpPr/>
      </dsp:nvSpPr>
      <dsp:spPr>
        <a:xfrm>
          <a:off x="3700693" y="828795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1319987"/>
                <a:satOff val="-5840"/>
                <a:lumOff val="-98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319987"/>
                <a:satOff val="-5840"/>
                <a:lumOff val="-98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319987"/>
                <a:satOff val="-5840"/>
                <a:lumOff val="-98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dirty="0">
              <a:latin typeface="Russo One" panose="020B0604020202020204"/>
            </a:rPr>
            <a:t>Sacamos de la bolsa la primea situación y en un tiempo limitado discutimos y decidimos que forma de afrontamiento elegimos</a:t>
          </a:r>
        </a:p>
      </dsp:txBody>
      <dsp:txXfrm>
        <a:off x="3700693" y="828795"/>
        <a:ext cx="3364266" cy="2018560"/>
      </dsp:txXfrm>
    </dsp:sp>
    <dsp:sp modelId="{7014D15B-A794-4EB2-8D90-2C6F45599B92}">
      <dsp:nvSpPr>
        <dsp:cNvPr id="0" name=""/>
        <dsp:cNvSpPr/>
      </dsp:nvSpPr>
      <dsp:spPr>
        <a:xfrm>
          <a:off x="7401387" y="828795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2639975"/>
                <a:satOff val="-11681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639975"/>
                <a:satOff val="-11681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639975"/>
                <a:satOff val="-11681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u="none" kern="1200" dirty="0">
              <a:latin typeface="Russo One" panose="020B0604020202020204"/>
            </a:rPr>
            <a:t>Elegiremos entre: afrontamiento centrado en el problema, centrado en la emoción o centrado en el yo.</a:t>
          </a:r>
          <a:endParaRPr lang="es-ES" sz="2400" b="1" i="0" kern="1200" dirty="0">
            <a:latin typeface="Russo One" panose="020B0604020202020204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i="0" kern="1200" dirty="0">
            <a:latin typeface="Russo One" panose="020B0604020202020204"/>
          </a:endParaRPr>
        </a:p>
      </dsp:txBody>
      <dsp:txXfrm>
        <a:off x="7401387" y="828795"/>
        <a:ext cx="3364266" cy="2018560"/>
      </dsp:txXfrm>
    </dsp:sp>
    <dsp:sp modelId="{C0228B27-CBDF-4076-BE58-CB991FBE542E}">
      <dsp:nvSpPr>
        <dsp:cNvPr id="0" name=""/>
        <dsp:cNvSpPr/>
      </dsp:nvSpPr>
      <dsp:spPr>
        <a:xfrm>
          <a:off x="0" y="3183781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3959962"/>
                <a:satOff val="-17521"/>
                <a:lumOff val="-294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959962"/>
                <a:satOff val="-17521"/>
                <a:lumOff val="-294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959962"/>
                <a:satOff val="-17521"/>
                <a:lumOff val="-294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u="none" kern="1200" dirty="0">
              <a:latin typeface="Russo One" panose="020B0604020202020204"/>
            </a:rPr>
            <a:t>Presentamos la elección al grupo y justificamos por qué es la mejor opción para esa situación en particular.</a:t>
          </a:r>
          <a:endParaRPr lang="es-ES" sz="2400" b="1" i="0" kern="1200" dirty="0">
            <a:latin typeface="Russo One" panose="020B0604020202020204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i="0" kern="1200" dirty="0">
            <a:latin typeface="Russo One" panose="020B0604020202020204"/>
          </a:endParaRPr>
        </a:p>
      </dsp:txBody>
      <dsp:txXfrm>
        <a:off x="0" y="3183781"/>
        <a:ext cx="3364266" cy="2018560"/>
      </dsp:txXfrm>
    </dsp:sp>
    <dsp:sp modelId="{547137F3-F00D-440A-8E98-8DE67827A95F}">
      <dsp:nvSpPr>
        <dsp:cNvPr id="0" name=""/>
        <dsp:cNvSpPr/>
      </dsp:nvSpPr>
      <dsp:spPr>
        <a:xfrm>
          <a:off x="3700693" y="3183781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5279950"/>
                <a:satOff val="-23362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279950"/>
                <a:satOff val="-23362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279950"/>
                <a:satOff val="-23362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dirty="0">
              <a:latin typeface="Russo One" panose="020B0604020202020204"/>
            </a:rPr>
            <a:t>Después de que todos los grupos compartan sus elecciones, </a:t>
          </a:r>
          <a:r>
            <a:rPr lang="es-ES" sz="2400" b="1" i="0" u="none" kern="1200" dirty="0">
              <a:latin typeface="Russo One" panose="020B0604020202020204"/>
            </a:rPr>
            <a:t>fomente una discusión grupal sobre los diferentes estilos de afrontamiento</a:t>
          </a:r>
          <a:endParaRPr lang="es-ES" sz="2400" b="1" i="0" kern="1200" dirty="0">
            <a:latin typeface="Russo One" panose="020B0604020202020204"/>
          </a:endParaRPr>
        </a:p>
      </dsp:txBody>
      <dsp:txXfrm>
        <a:off x="3700693" y="3183781"/>
        <a:ext cx="3364266" cy="2018560"/>
      </dsp:txXfrm>
    </dsp:sp>
    <dsp:sp modelId="{03B2F19F-0ABA-45F8-8ABC-9F63A449A983}">
      <dsp:nvSpPr>
        <dsp:cNvPr id="0" name=""/>
        <dsp:cNvSpPr/>
      </dsp:nvSpPr>
      <dsp:spPr>
        <a:xfrm>
          <a:off x="7401387" y="3183781"/>
          <a:ext cx="3364266" cy="2018560"/>
        </a:xfrm>
        <a:prstGeom prst="rect">
          <a:avLst/>
        </a:prstGeom>
        <a:gradFill rotWithShape="0">
          <a:gsLst>
            <a:gs pos="0">
              <a:schemeClr val="accent4">
                <a:hueOff val="6599937"/>
                <a:satOff val="-29202"/>
                <a:lumOff val="-49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599937"/>
                <a:satOff val="-29202"/>
                <a:lumOff val="-49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599937"/>
                <a:satOff val="-29202"/>
                <a:lumOff val="-49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dirty="0">
              <a:latin typeface="Russo One" panose="020B0604020202020204"/>
            </a:rPr>
            <a:t>Terminaremos compartiendo qué hemos aprendido y como lo podemos aplicar a nuestro día a día</a:t>
          </a:r>
        </a:p>
      </dsp:txBody>
      <dsp:txXfrm>
        <a:off x="7401387" y="3183781"/>
        <a:ext cx="3364266" cy="20185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F154F-9CAC-4779-9D2E-410E6151C0EA}">
      <dsp:nvSpPr>
        <dsp:cNvPr id="0" name=""/>
        <dsp:cNvSpPr/>
      </dsp:nvSpPr>
      <dsp:spPr>
        <a:xfrm>
          <a:off x="-6071205" y="-928931"/>
          <a:ext cx="7227230" cy="7227230"/>
        </a:xfrm>
        <a:prstGeom prst="blockArc">
          <a:avLst>
            <a:gd name="adj1" fmla="val 18900000"/>
            <a:gd name="adj2" fmla="val 2700000"/>
            <a:gd name="adj3" fmla="val 299"/>
          </a:avLst>
        </a:pr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5F90D-7DC3-4F8E-999D-2504A76ED89B}">
      <dsp:nvSpPr>
        <dsp:cNvPr id="0" name=""/>
        <dsp:cNvSpPr/>
      </dsp:nvSpPr>
      <dsp:spPr>
        <a:xfrm>
          <a:off x="605032" y="412797"/>
          <a:ext cx="10084820" cy="82602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565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>
              <a:latin typeface="Russo One" panose="020B0604020202020204"/>
            </a:rPr>
            <a:t>Comienza la Caza del Tesoro Digital, deben buscar y recopilar información utilizando dispositivos electrónicos</a:t>
          </a:r>
        </a:p>
      </dsp:txBody>
      <dsp:txXfrm>
        <a:off x="605032" y="412797"/>
        <a:ext cx="10084820" cy="826023"/>
      </dsp:txXfrm>
    </dsp:sp>
    <dsp:sp modelId="{20347AFD-6501-4DE4-A298-E81298FE7846}">
      <dsp:nvSpPr>
        <dsp:cNvPr id="0" name=""/>
        <dsp:cNvSpPr/>
      </dsp:nvSpPr>
      <dsp:spPr>
        <a:xfrm>
          <a:off x="88767" y="309544"/>
          <a:ext cx="1032529" cy="10325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3DF05D-531E-4A5A-B7C9-BC274B86DCD8}">
      <dsp:nvSpPr>
        <dsp:cNvPr id="0" name=""/>
        <dsp:cNvSpPr/>
      </dsp:nvSpPr>
      <dsp:spPr>
        <a:xfrm>
          <a:off x="1078610" y="1652047"/>
          <a:ext cx="9611241" cy="826023"/>
        </a:xfrm>
        <a:prstGeom prst="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565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>
              <a:latin typeface="Russo One" panose="020B0604020202020204"/>
            </a:rPr>
            <a:t>Se entregará a cada equipo la primera pista/pregunta, una vez encontrada la respuesta correcta, el docente dará la siguiente pista</a:t>
          </a:r>
        </a:p>
      </dsp:txBody>
      <dsp:txXfrm>
        <a:off x="1078610" y="1652047"/>
        <a:ext cx="9611241" cy="826023"/>
      </dsp:txXfrm>
    </dsp:sp>
    <dsp:sp modelId="{6279D4C3-220E-4302-90E8-3ECC5288A9CF}">
      <dsp:nvSpPr>
        <dsp:cNvPr id="0" name=""/>
        <dsp:cNvSpPr/>
      </dsp:nvSpPr>
      <dsp:spPr>
        <a:xfrm>
          <a:off x="562345" y="1548794"/>
          <a:ext cx="1032529" cy="10325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CB7B788-8C62-48D8-A769-078CE60FE8A0}">
      <dsp:nvSpPr>
        <dsp:cNvPr id="0" name=""/>
        <dsp:cNvSpPr/>
      </dsp:nvSpPr>
      <dsp:spPr>
        <a:xfrm>
          <a:off x="1078610" y="2891297"/>
          <a:ext cx="9611241" cy="826023"/>
        </a:xfrm>
        <a:prstGeom prst="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565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>
              <a:latin typeface="Russo One" panose="020B0604020202020204"/>
            </a:rPr>
            <a:t>Se superan etapas hasta que se terminen las pistas o se acabe el tiempo designado</a:t>
          </a:r>
        </a:p>
      </dsp:txBody>
      <dsp:txXfrm>
        <a:off x="1078610" y="2891297"/>
        <a:ext cx="9611241" cy="826023"/>
      </dsp:txXfrm>
    </dsp:sp>
    <dsp:sp modelId="{71244370-9950-4AB5-A9AB-B87047312BA1}">
      <dsp:nvSpPr>
        <dsp:cNvPr id="0" name=""/>
        <dsp:cNvSpPr/>
      </dsp:nvSpPr>
      <dsp:spPr>
        <a:xfrm>
          <a:off x="562345" y="2788044"/>
          <a:ext cx="1032529" cy="10325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75D37F5-AF58-47CD-B46E-5D08CC3D55AB}">
      <dsp:nvSpPr>
        <dsp:cNvPr id="0" name=""/>
        <dsp:cNvSpPr/>
      </dsp:nvSpPr>
      <dsp:spPr>
        <a:xfrm>
          <a:off x="605032" y="4130547"/>
          <a:ext cx="10084820" cy="826023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565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>
              <a:latin typeface="Russo One" panose="020B0604020202020204"/>
            </a:rPr>
            <a:t>Terminamos la actividad reflexionando en grupo sobre lo aprendido y  lo que más nos ha sorprendido. Hablaremos el uso creativo y responsable de las </a:t>
          </a:r>
          <a:r>
            <a:rPr lang="es-ES" sz="2200" b="1" kern="1200" dirty="0" err="1">
              <a:latin typeface="Russo One" panose="020B0604020202020204"/>
            </a:rPr>
            <a:t>TICs</a:t>
          </a:r>
          <a:endParaRPr lang="es-ES" sz="2200" b="1" kern="1200" dirty="0">
            <a:latin typeface="Russo One" panose="020B0604020202020204"/>
          </a:endParaRPr>
        </a:p>
      </dsp:txBody>
      <dsp:txXfrm>
        <a:off x="605032" y="4130547"/>
        <a:ext cx="10084820" cy="826023"/>
      </dsp:txXfrm>
    </dsp:sp>
    <dsp:sp modelId="{23A2D18C-0E34-4F8E-9BF0-CF0A5AF5178B}">
      <dsp:nvSpPr>
        <dsp:cNvPr id="0" name=""/>
        <dsp:cNvSpPr/>
      </dsp:nvSpPr>
      <dsp:spPr>
        <a:xfrm>
          <a:off x="88767" y="4027294"/>
          <a:ext cx="1032529" cy="10325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9C5F5-37AF-4604-84B8-DA4F2D031E4B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DFA9D-A29A-49C2-8D9B-4DC98B1BD2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1689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935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Otra actividad realizada en como avance es la mejora de la plataforma que está en construcción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Resumen del diseño del programa de intervención “Mentorías STEM”</a:t>
            </a:r>
            <a:endParaRPr dirty="0"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4257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DFA9D-A29A-49C2-8D9B-4DC98B1BD29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9776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Separa de forma visible, bien en una pizarra, pantalla o papel grande dos secciones: una para "Estereotipos Masculinos" y otra para "Estereotipos </a:t>
            </a:r>
            <a:r>
              <a:rPr lang="es-ES" dirty="0" err="1"/>
              <a:t>Femeninos".Distribuye</a:t>
            </a:r>
            <a:r>
              <a:rPr lang="es-ES" dirty="0"/>
              <a:t> </a:t>
            </a:r>
            <a:r>
              <a:rPr lang="es-ES" dirty="0" err="1"/>
              <a:t>post-its</a:t>
            </a:r>
            <a:r>
              <a:rPr lang="es-ES" dirty="0"/>
              <a:t> o papelitos y bolígrafos entre los participantes. Explica a los participantes que realizarán un desafío para identificar y cuestionar los estereotipos de género comunes en la sociedad.</a:t>
            </a:r>
          </a:p>
          <a:p>
            <a:r>
              <a:rPr lang="es-ES" dirty="0"/>
              <a:t>Pide a los participantes que escriban en los </a:t>
            </a:r>
            <a:r>
              <a:rPr lang="es-ES" dirty="0" err="1"/>
              <a:t>post-its</a:t>
            </a:r>
            <a:r>
              <a:rPr lang="es-ES" dirty="0"/>
              <a:t> o papelitos estereotipos de género que hayan experimentado o observado. Algunos ejemplos podrían ser "los hombres no lloran", "las mujeres son malas para las matemáticas", "los hombres son más fuertes", etc.</a:t>
            </a:r>
          </a:p>
          <a:p>
            <a:r>
              <a:rPr lang="es-ES" dirty="0"/>
              <a:t>Invita a los participantes a pegar sus </a:t>
            </a:r>
            <a:r>
              <a:rPr lang="es-ES" dirty="0" err="1"/>
              <a:t>post-its</a:t>
            </a:r>
            <a:r>
              <a:rPr lang="es-ES" dirty="0"/>
              <a:t> o escribir en la sección correspondiente del papel grande (masculino o femenino). Mientras lo hacen, fomenta la discusión sobre cada estereotipo y cómo afecta a las personas.</a:t>
            </a:r>
          </a:p>
          <a:p>
            <a:r>
              <a:rPr lang="es-ES" dirty="0"/>
              <a:t>Pregunta a los participantes por qué creen que estos estereotipos existen y cómo pueden influir en las personas.</a:t>
            </a:r>
          </a:p>
          <a:p>
            <a:r>
              <a:rPr lang="es-ES" dirty="0"/>
              <a:t>Anima a los participantes a cuestionar y desafiar los estereotipos que han identificado.</a:t>
            </a:r>
          </a:p>
          <a:p>
            <a:r>
              <a:rPr lang="es-ES" dirty="0"/>
              <a:t>Ahora crearemos un contraste, y pediremos que escriban de nuevo estereotipos que desafíen los tradicionales. Por ejemplo, "las mujeres pueden ser tan fuertes como los hombres", "los hombres también pueden ser emocionales", etc. </a:t>
            </a:r>
          </a:p>
          <a:p>
            <a:r>
              <a:rPr lang="es-ES" dirty="0"/>
              <a:t>Estos se van a añadir a otra sección titulada "Estereotipos Desafiados".</a:t>
            </a:r>
          </a:p>
          <a:p>
            <a:r>
              <a:rPr lang="es-ES" dirty="0"/>
              <a:t>Concluye la actividad facilitando una discusión sobre cómo desafiar y cambiar los estereotipos de género en la sociedad. Anima a los participantes a reflexionar sobre cómo pueden contribuir a la creación de un entorno más inclusivo y equitativo.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DFA9D-A29A-49C2-8D9B-4DC98B1BD29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3258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820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763EB-BA98-F7FB-4999-82EBB1B69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75FAD0-A261-B4CF-68A9-D7E489066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A7DB00-5F79-CA84-901D-F6F62C187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A6A58E-73DD-B629-47DE-99F851E2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9FC5F0-7272-34A7-67CF-4DA728813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90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FEBAFB-36D0-F89B-CD4D-43B4C3F26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4D81E9-E2EA-DDA9-C3E7-29804DC47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BFAE5A-2AD1-A802-89DE-81E2D7CD2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0DD3D3-02F8-7EDA-DB8E-2C26B166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EE5F91-B5F5-CEEA-E208-F57032FF1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590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024A8A-59EC-70EB-C8FD-6E68473889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4C2928-AA1F-484A-7B83-40332B7C3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1A0999-33C1-E31B-BB4B-B82BD30CC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520E7A-AF60-76BD-2B00-FFCAABEC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8A401-C76E-377F-52FD-40B4CE6E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3512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1_Imagen con títul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usso On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246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5263D1-3827-A3AF-E640-5094A71C3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4E881-0749-39DC-B641-16814E024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649E9-563E-2780-70E4-639BF7AC2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03FCC1-471F-0B81-4492-672627A4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75E0E0-459E-6E2D-7459-9EE34C361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33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441D5-5C04-9C44-BDF7-7BD06D9F5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1C25D7-4E4E-ABDC-C9E6-8DC2285B2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9DAA6-6753-91D2-73F5-3E1FF2279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66F345-272C-8819-4F4E-DCACE394D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019E36-E028-5B0E-AFF3-B3EF58048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039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F64DBC-EFFC-6D82-77B2-EC87DB23A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55A989-8B8D-018D-2415-432C82259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5619DC-2CB4-6C2F-27EB-B96F16984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B76790-F7BF-03B0-9812-2876C2AB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4D8805-0150-D989-B8F3-A56999D8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2CE405-AB1A-42D1-4B55-4C63AF5B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3614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64A39-21EC-5BC5-0919-2253E31E7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42D708-16C0-FB65-1CFB-3A2509A50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B50B61-A162-50EA-2FDF-1C24CE10A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582C98-8430-598E-7910-19D55880F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6A54C4F-3D2C-358A-7D28-FB370C2EB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E7CE3A2-E6F8-4D1C-2C01-29C818A8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FF86899-9D51-3B94-B1DF-7E7E4F535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DBB2F88-15BE-A9F5-B17D-95A0AA9BA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908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BE7B72-1274-5861-4E63-A39707D4E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4C9234-C0B6-72C4-A420-D8DDD049D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62384F-D944-A1AF-DE98-2FA27DC67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46268D-A210-04C9-6965-22F68AAC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85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9A5AC1B-8682-37A3-7456-A8983129B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A69078C-7643-0ACA-D47C-15E507B76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8F137DA-BF7F-80F6-330C-08128E70D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073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AF35E-4DF4-DA84-AF54-3B21778B4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BB0F97-1537-090A-256D-7DF57120C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787912-DD79-9903-FED6-8DB848411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0D326B-22A4-7111-3907-8FEBAE3E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65091-913C-A997-0588-073DBB148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B19F76-DD33-2DBB-B9A5-13E658C63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8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20A18-8D5B-9109-FF76-2B6B5F18A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7A6A12-A88B-EA45-8D48-F061B19E11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CDE5E6-191D-B501-811F-D89DCA5ED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2694D2-F1B3-5675-216F-C58F72AD1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C092DB-92AB-20CC-1884-037CE27A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F77287-1948-CB20-83AF-78247E5E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31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F01C92-93FC-8A44-CA11-5C053F03F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B92FA6-70A4-1073-BDD1-2D19B502B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A0E661-B8A8-07BE-3061-8D4772ECB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9FE92-0656-462D-B74B-90225879DCE0}" type="datetimeFigureOut">
              <a:rPr lang="es-ES" smtClean="0"/>
              <a:t>10/05/2024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E1E66A-794A-4317-1045-CA7B4ECDB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8852D8-A930-88FD-43E8-5660C6123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FE7694-BAF6-4227-B3DB-228B9DC18DDB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7D27C4A7-FC05-A3EF-47A6-F7F19FB4DC8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7931"/>
            <a:ext cx="12191999" cy="6858000"/>
          </a:xfrm>
          <a:prstGeom prst="rect">
            <a:avLst/>
          </a:prstGeom>
        </p:spPr>
      </p:pic>
      <p:pic>
        <p:nvPicPr>
          <p:cNvPr id="12" name="Imagen 11" descr="Texto&#10;&#10;Descripción generada automáticamente con confianza baja">
            <a:extLst>
              <a:ext uri="{FF2B5EF4-FFF2-40B4-BE49-F238E27FC236}">
                <a16:creationId xmlns:a16="http://schemas.microsoft.com/office/drawing/2014/main" id="{32D54CC0-71C0-76F3-F249-6F9AF89774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2" b="29375"/>
          <a:stretch/>
        </p:blipFill>
        <p:spPr bwMode="auto">
          <a:xfrm>
            <a:off x="904875" y="6252098"/>
            <a:ext cx="1867989" cy="54531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87DEB5E4-D672-CE74-32A8-23617F4B7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0" t="14250" r="14500" b="15999"/>
          <a:stretch/>
        </p:blipFill>
        <p:spPr bwMode="auto">
          <a:xfrm>
            <a:off x="-21425" y="6160507"/>
            <a:ext cx="773084" cy="7568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4A16DA5-1000-22AF-55B1-E511E22AC2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0" b="22710"/>
          <a:stretch/>
        </p:blipFill>
        <p:spPr bwMode="auto">
          <a:xfrm>
            <a:off x="8869679" y="6074569"/>
            <a:ext cx="332232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9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mpodera.eu/" TargetMode="Externa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descr="Logotip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87494"/>
            <a:ext cx="11972740" cy="2504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5AEC06-FBE8-C5E4-35BF-BD37E975D2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35" t="656" r="10701" b="41538"/>
          <a:stretch/>
        </p:blipFill>
        <p:spPr>
          <a:xfrm>
            <a:off x="6545625" y="1916235"/>
            <a:ext cx="5684227" cy="3025529"/>
          </a:xfrm>
          <a:prstGeom prst="rect">
            <a:avLst/>
          </a:prstGeom>
        </p:spPr>
      </p:pic>
      <p:sp>
        <p:nvSpPr>
          <p:cNvPr id="167" name="Google Shape;167;p23"/>
          <p:cNvSpPr txBox="1"/>
          <p:nvPr/>
        </p:nvSpPr>
        <p:spPr>
          <a:xfrm>
            <a:off x="514133" y="1727158"/>
            <a:ext cx="6643713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Empoderamiento </a:t>
            </a:r>
            <a:r>
              <a:rPr lang="es-ES" sz="3600" b="1" dirty="0">
                <a:solidFill>
                  <a:srgbClr val="222222"/>
                </a:solidFill>
                <a:latin typeface="Russo One" panose="020B0604020202020204" charset="0"/>
              </a:rPr>
              <a:t>Femenino</a:t>
            </a: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: educar para incentivar el talento STEM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Ref. 2020EDU05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s-ES" sz="3600" b="1" i="0" dirty="0">
              <a:solidFill>
                <a:srgbClr val="222222"/>
              </a:solidFill>
              <a:effectLst/>
              <a:latin typeface="Russo One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s-ES" sz="3600" b="1" i="0" dirty="0">
              <a:solidFill>
                <a:srgbClr val="222222"/>
              </a:solidFill>
              <a:effectLst/>
              <a:latin typeface="Russo One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400" b="1" i="1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Investigadora Principal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b="1" i="0" kern="0" dirty="0">
                <a:solidFill>
                  <a:srgbClr val="222222"/>
                </a:solidFill>
                <a:effectLst/>
                <a:latin typeface="Russo One" panose="020B0604020202020204" charset="0"/>
                <a:cs typeface="Arial"/>
                <a:sym typeface="Arial"/>
              </a:rPr>
              <a:t>Dra. Teresa González Pérez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400" b="1" i="1" kern="0" dirty="0">
                <a:solidFill>
                  <a:srgbClr val="222222"/>
                </a:solidFill>
                <a:latin typeface="Russo One" panose="020B0604020202020204" charset="0"/>
                <a:cs typeface="Arial"/>
                <a:sym typeface="Arial"/>
              </a:rPr>
              <a:t>Investigadora</a:t>
            </a:r>
            <a:endParaRPr lang="es-ES" b="1" i="1" kern="0" dirty="0">
              <a:solidFill>
                <a:srgbClr val="222222"/>
              </a:solidFill>
              <a:effectLst/>
              <a:latin typeface="Russo One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b="1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uLnTx/>
                <a:uFillTx/>
                <a:latin typeface="Russo One" panose="020B0604020202020204" charset="0"/>
                <a:cs typeface="Arial"/>
                <a:sym typeface="Arial"/>
              </a:rPr>
              <a:t>Dra. Triana Aguirre Del</a:t>
            </a:r>
            <a:r>
              <a:rPr lang="es-ES" b="1" kern="0" dirty="0">
                <a:solidFill>
                  <a:srgbClr val="222222"/>
                </a:solidFill>
                <a:latin typeface="Russo One" panose="020B0604020202020204" charset="0"/>
                <a:cs typeface="Arial"/>
                <a:sym typeface="Arial"/>
              </a:rPr>
              <a:t>gado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sso One" panose="020B0604020202020204" charset="0"/>
              <a:cs typeface="Arial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4D3737-550A-940C-7720-734061FA7FA4}"/>
              </a:ext>
            </a:extLst>
          </p:cNvPr>
          <p:cNvSpPr txBox="1"/>
          <p:nvPr/>
        </p:nvSpPr>
        <p:spPr>
          <a:xfrm>
            <a:off x="7243782" y="5058067"/>
            <a:ext cx="4287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222222"/>
                </a:solidFill>
                <a:latin typeface="Russo One" panose="020B0604020202020204" charset="0"/>
              </a:rPr>
              <a:t>Convocatoria de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222222"/>
                </a:solidFill>
                <a:latin typeface="Russo One" panose="020B0604020202020204" charset="0"/>
              </a:rPr>
              <a:t>Ayudas a Proyectos de Investigación 2020</a:t>
            </a:r>
          </a:p>
        </p:txBody>
      </p:sp>
    </p:spTree>
    <p:extLst>
      <p:ext uri="{BB962C8B-B14F-4D97-AF65-F5344CB8AC3E}">
        <p14:creationId xmlns:p14="http://schemas.microsoft.com/office/powerpoint/2010/main" val="333802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954" y="-14748"/>
            <a:ext cx="8062117" cy="678424"/>
          </a:xfrm>
        </p:spPr>
        <p:txBody>
          <a:bodyPr>
            <a:normAutofit/>
          </a:bodyPr>
          <a:lstStyle/>
          <a:p>
            <a:r>
              <a:rPr lang="es-ES" b="1" dirty="0">
                <a:latin typeface="Russo One" panose="020B0604020202020204"/>
              </a:rPr>
              <a:t>Actividad : Bolsa de Carreras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72551850-9F08-0C0E-A951-ADB47DF659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608222"/>
              </p:ext>
            </p:extLst>
          </p:nvPr>
        </p:nvGraphicFramePr>
        <p:xfrm>
          <a:off x="781665" y="855406"/>
          <a:ext cx="10279625" cy="5058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8107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73" y="251676"/>
            <a:ext cx="7088724" cy="706969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¿Cómo lo afrontamos?</a:t>
            </a:r>
            <a:br>
              <a:rPr lang="es-ES" b="1" dirty="0">
                <a:latin typeface="Russo One" panose="020B0604020202020204"/>
              </a:rPr>
            </a:br>
            <a:endParaRPr lang="es-ES" b="1" dirty="0">
              <a:latin typeface="Russo One" panose="020B0604020202020204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3F0E8D0-5A21-1FEE-584D-2AF71B2C1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6494653"/>
              </p:ext>
            </p:extLst>
          </p:nvPr>
        </p:nvGraphicFramePr>
        <p:xfrm>
          <a:off x="713173" y="251675"/>
          <a:ext cx="10765654" cy="6031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9706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72" y="0"/>
            <a:ext cx="7870388" cy="603729"/>
          </a:xfrm>
        </p:spPr>
        <p:txBody>
          <a:bodyPr>
            <a:normAutofit/>
          </a:bodyPr>
          <a:lstStyle/>
          <a:p>
            <a:r>
              <a:rPr lang="es-ES" b="1" dirty="0">
                <a:latin typeface="Russo One" panose="020B0604020202020204"/>
              </a:rPr>
              <a:t>Actividad : La Caza del Tesoro Digital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66B9EF1-9125-07DA-E20D-6F21ED908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4180855"/>
              </p:ext>
            </p:extLst>
          </p:nvPr>
        </p:nvGraphicFramePr>
        <p:xfrm>
          <a:off x="713172" y="603729"/>
          <a:ext cx="10765656" cy="5369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7372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descr="Logotip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87494"/>
            <a:ext cx="11972740" cy="2504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5AEC06-FBE8-C5E4-35BF-BD37E975D2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35" t="656" r="10701" b="41538"/>
          <a:stretch/>
        </p:blipFill>
        <p:spPr>
          <a:xfrm>
            <a:off x="6545625" y="1916235"/>
            <a:ext cx="5684227" cy="3025529"/>
          </a:xfrm>
          <a:prstGeom prst="rect">
            <a:avLst/>
          </a:prstGeom>
        </p:spPr>
      </p:pic>
      <p:sp>
        <p:nvSpPr>
          <p:cNvPr id="167" name="Google Shape;167;p23"/>
          <p:cNvSpPr txBox="1"/>
          <p:nvPr/>
        </p:nvSpPr>
        <p:spPr>
          <a:xfrm>
            <a:off x="514133" y="1727158"/>
            <a:ext cx="6643713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Empoderamiento </a:t>
            </a:r>
            <a:r>
              <a:rPr lang="es-ES" sz="3600" b="1" dirty="0">
                <a:solidFill>
                  <a:srgbClr val="222222"/>
                </a:solidFill>
                <a:latin typeface="Russo One" panose="020B0604020202020204" charset="0"/>
              </a:rPr>
              <a:t>Femenino</a:t>
            </a: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: educar para incentivar el talento STEM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3600" b="1" i="0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Ref. 2020EDU05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s-ES" sz="3600" b="1" i="0" dirty="0">
              <a:solidFill>
                <a:srgbClr val="222222"/>
              </a:solidFill>
              <a:effectLst/>
              <a:latin typeface="Russo One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s-ES" sz="3600" b="1" i="0" dirty="0">
              <a:solidFill>
                <a:srgbClr val="222222"/>
              </a:solidFill>
              <a:effectLst/>
              <a:latin typeface="Russo One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400" b="1" i="1" dirty="0">
                <a:solidFill>
                  <a:srgbClr val="222222"/>
                </a:solidFill>
                <a:effectLst/>
                <a:latin typeface="Russo One" panose="020B0604020202020204" charset="0"/>
              </a:rPr>
              <a:t>Investigadora Principal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b="1" i="0" kern="0" dirty="0">
                <a:solidFill>
                  <a:srgbClr val="222222"/>
                </a:solidFill>
                <a:effectLst/>
                <a:latin typeface="Russo One" panose="020B0604020202020204" charset="0"/>
                <a:cs typeface="Arial"/>
                <a:sym typeface="Arial"/>
              </a:rPr>
              <a:t>Dra. Teresa González Pérez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400" b="1" i="1" kern="0" dirty="0">
                <a:solidFill>
                  <a:srgbClr val="222222"/>
                </a:solidFill>
                <a:latin typeface="Russo One" panose="020B0604020202020204" charset="0"/>
                <a:cs typeface="Arial"/>
                <a:sym typeface="Arial"/>
              </a:rPr>
              <a:t>Investigadora</a:t>
            </a:r>
            <a:endParaRPr lang="es-ES" b="1" i="1" kern="0" dirty="0">
              <a:solidFill>
                <a:srgbClr val="222222"/>
              </a:solidFill>
              <a:effectLst/>
              <a:latin typeface="Russo One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b="1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uLnTx/>
                <a:uFillTx/>
                <a:latin typeface="Russo One" panose="020B0604020202020204" charset="0"/>
                <a:cs typeface="Arial"/>
                <a:sym typeface="Arial"/>
              </a:rPr>
              <a:t>Dra. Triana Aguirre Del</a:t>
            </a:r>
            <a:r>
              <a:rPr lang="es-ES" b="1" kern="0" dirty="0">
                <a:solidFill>
                  <a:srgbClr val="222222"/>
                </a:solidFill>
                <a:latin typeface="Russo One" panose="020B0604020202020204" charset="0"/>
                <a:cs typeface="Arial"/>
                <a:sym typeface="Arial"/>
              </a:rPr>
              <a:t>gado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sso One" panose="020B0604020202020204" charset="0"/>
              <a:cs typeface="Arial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4D3737-550A-940C-7720-734061FA7FA4}"/>
              </a:ext>
            </a:extLst>
          </p:cNvPr>
          <p:cNvSpPr txBox="1"/>
          <p:nvPr/>
        </p:nvSpPr>
        <p:spPr>
          <a:xfrm>
            <a:off x="7243782" y="5058067"/>
            <a:ext cx="4287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222222"/>
                </a:solidFill>
                <a:latin typeface="Russo One" panose="020B0604020202020204" charset="0"/>
              </a:rPr>
              <a:t>Convocatoria de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222222"/>
                </a:solidFill>
                <a:latin typeface="Russo One" panose="020B0604020202020204" charset="0"/>
              </a:rPr>
              <a:t>Ayudas a Proyectos de Investigación 2020</a:t>
            </a:r>
          </a:p>
        </p:txBody>
      </p:sp>
    </p:spTree>
    <p:extLst>
      <p:ext uri="{BB962C8B-B14F-4D97-AF65-F5344CB8AC3E}">
        <p14:creationId xmlns:p14="http://schemas.microsoft.com/office/powerpoint/2010/main" val="302423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25904A4-00C1-4D1C-62CE-B32C8B49FF51}"/>
              </a:ext>
            </a:extLst>
          </p:cNvPr>
          <p:cNvSpPr txBox="1"/>
          <p:nvPr/>
        </p:nvSpPr>
        <p:spPr>
          <a:xfrm>
            <a:off x="5298458" y="1132350"/>
            <a:ext cx="617441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dirty="0">
                <a:solidFill>
                  <a:schemeClr val="tx1"/>
                </a:solidFill>
              </a:rPr>
              <a:t>OBJETIVOS</a:t>
            </a:r>
          </a:p>
          <a:p>
            <a:pPr algn="ctr"/>
            <a:r>
              <a:rPr lang="es-ES" sz="2800" b="1" dirty="0"/>
              <a:t>E</a:t>
            </a:r>
            <a:r>
              <a:rPr lang="es-ES" sz="2800" b="1" dirty="0">
                <a:solidFill>
                  <a:schemeClr val="tx1"/>
                </a:solidFill>
              </a:rPr>
              <a:t>liminar disparidades y estereotipos de género a nivel educativo y concienciar al alumnado sobre sus capacidades y potencialidades de cara a su desarrollo académico</a:t>
            </a:r>
          </a:p>
          <a:p>
            <a:pPr algn="ctr"/>
            <a:endParaRPr lang="es-ES" sz="2800" b="1" dirty="0"/>
          </a:p>
          <a:p>
            <a:pPr algn="ctr"/>
            <a:r>
              <a:rPr lang="es-ES" sz="2800" dirty="0"/>
              <a:t>Se trabajará la autoestima, el autoconcepto, el afrontamiento y el perfeccionismo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5" name="Google Shape;118;p17">
            <a:extLst>
              <a:ext uri="{FF2B5EF4-FFF2-40B4-BE49-F238E27FC236}">
                <a16:creationId xmlns:a16="http://schemas.microsoft.com/office/drawing/2014/main" id="{D566B11B-4246-DD2F-25C3-4119592B5F35}"/>
              </a:ext>
            </a:extLst>
          </p:cNvPr>
          <p:cNvSpPr/>
          <p:nvPr/>
        </p:nvSpPr>
        <p:spPr>
          <a:xfrm rot="10800000">
            <a:off x="-10755" y="2369975"/>
            <a:ext cx="5072742" cy="4488024"/>
          </a:xfrm>
          <a:prstGeom prst="teardrop">
            <a:avLst>
              <a:gd name="adj" fmla="val 100000"/>
            </a:avLst>
          </a:prstGeom>
          <a:solidFill>
            <a:srgbClr val="26A69A">
              <a:alpha val="80000"/>
            </a:srgbClr>
          </a:solidFill>
          <a:ln>
            <a:noFill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7" name="Google Shape;121;p17" descr="Forma&#10;&#10;Descripción generada automáticamente con confianza media">
            <a:extLst>
              <a:ext uri="{FF2B5EF4-FFF2-40B4-BE49-F238E27FC236}">
                <a16:creationId xmlns:a16="http://schemas.microsoft.com/office/drawing/2014/main" id="{E0C5C6CA-C170-E679-7F93-DDB3C23BD8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67159" y="3015053"/>
            <a:ext cx="2338422" cy="26821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3;p17">
            <a:extLst>
              <a:ext uri="{FF2B5EF4-FFF2-40B4-BE49-F238E27FC236}">
                <a16:creationId xmlns:a16="http://schemas.microsoft.com/office/drawing/2014/main" id="{1795E700-4B9E-7FA7-F6D0-F5A7890717BB}"/>
              </a:ext>
            </a:extLst>
          </p:cNvPr>
          <p:cNvSpPr txBox="1"/>
          <p:nvPr/>
        </p:nvSpPr>
        <p:spPr>
          <a:xfrm>
            <a:off x="1583266" y="5323543"/>
            <a:ext cx="186701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usso One"/>
                <a:ea typeface="Russo One"/>
                <a:cs typeface="Russo One"/>
                <a:sym typeface="Russo One"/>
              </a:rPr>
              <a:t>Tú Puedes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42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536" y="508170"/>
            <a:ext cx="4687128" cy="137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 descr="Mujer sentada en un escritori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302" y="1774423"/>
            <a:ext cx="4433595" cy="29557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4" name="Google Shape;104;p15"/>
          <p:cNvSpPr txBox="1"/>
          <p:nvPr/>
        </p:nvSpPr>
        <p:spPr>
          <a:xfrm>
            <a:off x="6758169" y="789419"/>
            <a:ext cx="4438188" cy="5047495"/>
          </a:xfrm>
          <a:prstGeom prst="rect">
            <a:avLst/>
          </a:prstGeom>
          <a:solidFill>
            <a:srgbClr val="00000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" sz="4000" b="1" dirty="0">
              <a:solidFill>
                <a:srgbClr val="E0F2F1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b="1" dirty="0">
                <a:solidFill>
                  <a:srgbClr val="E0F2F1"/>
                </a:solidFill>
                <a:latin typeface="Russo One"/>
                <a:ea typeface="Russo One"/>
                <a:cs typeface="Russo One"/>
                <a:sym typeface="Russo One"/>
              </a:rPr>
              <a:t>La Plataforma EMPODERA contiene todo lo necesario para implementar este programa </a:t>
            </a:r>
            <a:r>
              <a:rPr lang="es-ES" b="1" i="1" dirty="0">
                <a:solidFill>
                  <a:srgbClr val="E0F2F1"/>
                </a:solidFill>
                <a:latin typeface="Russo One"/>
                <a:ea typeface="Russo One"/>
                <a:cs typeface="Russo One"/>
                <a:sym typeface="Russo One"/>
              </a:rPr>
              <a:t>(</a:t>
            </a:r>
            <a:r>
              <a:rPr lang="es-ES" b="1" i="1" dirty="0" err="1">
                <a:solidFill>
                  <a:srgbClr val="E0F2F1"/>
                </a:solidFill>
                <a:latin typeface="Russo One"/>
                <a:ea typeface="Russo One"/>
                <a:cs typeface="Russo One"/>
                <a:sym typeface="Russo One"/>
              </a:rPr>
              <a:t>ppt</a:t>
            </a:r>
            <a:r>
              <a:rPr lang="es-ES" b="1" i="1" dirty="0">
                <a:solidFill>
                  <a:srgbClr val="E0F2F1"/>
                </a:solidFill>
                <a:latin typeface="Russo One"/>
                <a:ea typeface="Russo One"/>
                <a:cs typeface="Russo One"/>
                <a:sym typeface="Russo One"/>
              </a:rPr>
              <a:t>. Vídeos, y descargables)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i="1" dirty="0"/>
          </a:p>
        </p:txBody>
      </p:sp>
      <p:sp>
        <p:nvSpPr>
          <p:cNvPr id="2" name="Google Shape;137;p19">
            <a:extLst>
              <a:ext uri="{FF2B5EF4-FFF2-40B4-BE49-F238E27FC236}">
                <a16:creationId xmlns:a16="http://schemas.microsoft.com/office/drawing/2014/main" id="{B641DCF9-F60B-94E7-904E-2D0B05812773}"/>
              </a:ext>
            </a:extLst>
          </p:cNvPr>
          <p:cNvSpPr txBox="1"/>
          <p:nvPr/>
        </p:nvSpPr>
        <p:spPr>
          <a:xfrm>
            <a:off x="767302" y="4970588"/>
            <a:ext cx="4441372" cy="800179"/>
          </a:xfrm>
          <a:prstGeom prst="rect">
            <a:avLst/>
          </a:prstGeom>
          <a:solidFill>
            <a:srgbClr val="FFCA28">
              <a:alpha val="80000"/>
            </a:srgbClr>
          </a:solidFill>
          <a:ln>
            <a:noFill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u="none" strike="noStrike" cap="none" dirty="0">
                <a:solidFill>
                  <a:schemeClr val="dk1"/>
                </a:solidFill>
                <a:latin typeface="Russo One"/>
                <a:ea typeface="Exo 2"/>
                <a:cs typeface="Exo 2"/>
                <a:sym typeface="Russo One"/>
                <a:hlinkClick r:id="rId5"/>
              </a:rPr>
              <a:t>www.empodera.eu</a:t>
            </a:r>
            <a:endParaRPr lang="es-ES" sz="2800" b="1" u="none" strike="noStrike" cap="none" dirty="0">
              <a:solidFill>
                <a:schemeClr val="dk1"/>
              </a:solidFill>
              <a:latin typeface="Russo One"/>
              <a:ea typeface="Exo 2"/>
              <a:cs typeface="Exo 2"/>
              <a:sym typeface="Russo On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F053267-A9B4-4FD9-966C-F9C9E2FE5D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340700"/>
              </p:ext>
            </p:extLst>
          </p:nvPr>
        </p:nvGraphicFramePr>
        <p:xfrm>
          <a:off x="-313990" y="1412117"/>
          <a:ext cx="7613584" cy="4578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4C60F72-B8E2-4980-97A5-9A8BFC649AB0}"/>
              </a:ext>
            </a:extLst>
          </p:cNvPr>
          <p:cNvSpPr/>
          <p:nvPr/>
        </p:nvSpPr>
        <p:spPr>
          <a:xfrm>
            <a:off x="7038310" y="1412117"/>
            <a:ext cx="4793382" cy="45043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usso One" panose="020B0604020202020204" charset="0"/>
                <a:ea typeface="+mn-ea"/>
                <a:cs typeface="+mn-cs"/>
                <a:sym typeface="Arial"/>
              </a:rPr>
              <a:t>Importante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2000" kern="0" dirty="0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La metodología a emplear será participativa, experiencial y se fomentará el uso del debate, la reflexión, la creatividad y la búsqueda de información.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2000" kern="0" dirty="0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En la web de EMPODERA encontrará los recursos necesarios para implementar las actividades, esta presentación de </a:t>
            </a:r>
            <a:r>
              <a:rPr lang="es-ES" sz="2000" kern="0" dirty="0" err="1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power</a:t>
            </a:r>
            <a:r>
              <a:rPr lang="es-ES" sz="2000" kern="0" dirty="0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 </a:t>
            </a:r>
            <a:r>
              <a:rPr lang="es-ES" sz="2000" kern="0" dirty="0" err="1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point</a:t>
            </a:r>
            <a:r>
              <a:rPr lang="es-ES" sz="2000" kern="0" dirty="0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 que apoya las intervenciones, el documento de instrucciones y otros adjuntos que son adicionales.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" sz="1600" kern="0" dirty="0">
                <a:solidFill>
                  <a:srgbClr val="000000"/>
                </a:solidFill>
                <a:latin typeface="Russo One" panose="020B0604020202020204" charset="0"/>
                <a:sym typeface="Arial"/>
              </a:rPr>
              <a:t> </a:t>
            </a: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usso One" panose="020B0604020202020204" charset="0"/>
              <a:ea typeface="+mn-ea"/>
              <a:cs typeface="+mn-cs"/>
              <a:sym typeface="Arial"/>
            </a:endParaRPr>
          </a:p>
        </p:txBody>
      </p:sp>
      <p:sp>
        <p:nvSpPr>
          <p:cNvPr id="3" name="Google Shape;128;p18">
            <a:extLst>
              <a:ext uri="{FF2B5EF4-FFF2-40B4-BE49-F238E27FC236}">
                <a16:creationId xmlns:a16="http://schemas.microsoft.com/office/drawing/2014/main" id="{068C9DE1-1987-F8B3-0718-524D36D383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9079" y="254639"/>
            <a:ext cx="9363006" cy="608162"/>
          </a:xfrm>
          <a:prstGeom prst="rect">
            <a:avLst/>
          </a:prstGeom>
          <a:solidFill>
            <a:srgbClr val="33CCCC"/>
          </a:solidFill>
          <a:ln w="38100">
            <a:solidFill>
              <a:srgbClr val="33CCCC"/>
            </a:solidFill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  <a:buFont typeface="Russo One"/>
              <a:buNone/>
            </a:pPr>
            <a:r>
              <a:rPr lang="es-ES" sz="3600" dirty="0">
                <a:solidFill>
                  <a:srgbClr val="292929"/>
                </a:solidFill>
                <a:latin typeface="Russo One" panose="020B0604020202020204" charset="0"/>
              </a:rPr>
              <a:t>Diseño del programa de intervención </a:t>
            </a:r>
            <a:r>
              <a:rPr lang="es-ES" sz="3600" i="1" dirty="0">
                <a:solidFill>
                  <a:srgbClr val="292929"/>
                </a:solidFill>
                <a:latin typeface="Russo One" panose="020B0604020202020204" charset="0"/>
              </a:rPr>
              <a:t>Tú Puedes</a:t>
            </a:r>
            <a:endParaRPr sz="3600" i="1" dirty="0">
              <a:latin typeface="Russo On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3908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9BD674-88CC-3ACB-DDC3-F7FC10A8FC2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517399" y="653703"/>
            <a:ext cx="10707192" cy="5255626"/>
          </a:xfrm>
          <a:ln w="57150">
            <a:solidFill>
              <a:schemeClr val="accent5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2800" b="1" dirty="0">
                <a:latin typeface="Russo One" panose="020B0604020202020204"/>
              </a:rPr>
              <a:t>"Estereotipos Masculinos"                             "Estereotipos Femeninos“</a:t>
            </a:r>
          </a:p>
          <a:p>
            <a:endParaRPr lang="es-ES" sz="2800" b="1" dirty="0">
              <a:latin typeface="Russo One" panose="020B0604020202020204"/>
            </a:endParaRPr>
          </a:p>
          <a:p>
            <a:pPr algn="ctr"/>
            <a:endParaRPr lang="es-ES" sz="2600" dirty="0">
              <a:latin typeface="Russo One" panose="020B0604020202020204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06" y="0"/>
            <a:ext cx="7916244" cy="52386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Desafiando Estereotipos (I)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C74AD8-0960-4836-62A5-F7E486021F55}"/>
              </a:ext>
            </a:extLst>
          </p:cNvPr>
          <p:cNvSpPr txBox="1"/>
          <p:nvPr/>
        </p:nvSpPr>
        <p:spPr>
          <a:xfrm>
            <a:off x="1503532" y="4377969"/>
            <a:ext cx="8734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Escribimos en papelitos estereotipos que hemos experimentado alguna vez, y luego los pondremos en la sección que corresponda, mientras reflexionamos sobre ello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24F07A2-F178-1625-561C-2216674EFACD}"/>
              </a:ext>
            </a:extLst>
          </p:cNvPr>
          <p:cNvCxnSpPr/>
          <p:nvPr/>
        </p:nvCxnSpPr>
        <p:spPr>
          <a:xfrm>
            <a:off x="5870995" y="821635"/>
            <a:ext cx="0" cy="3339548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9BD674-88CC-3ACB-DDC3-F7FC10A8FC2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713405" y="747714"/>
            <a:ext cx="10765421" cy="2268294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600" i="1" dirty="0">
                <a:latin typeface="Russo One" panose="020B0604020202020204"/>
              </a:rPr>
              <a:t>¿Por qué creen que estos estereotipos existen y cómo pueden influir en las personas? </a:t>
            </a:r>
            <a:r>
              <a:rPr lang="es-ES" sz="2600" b="1" dirty="0">
                <a:latin typeface="Russo One" panose="020B0604020202020204"/>
              </a:rPr>
              <a:t>Desafiemos  los estereotipos</a:t>
            </a:r>
            <a:r>
              <a:rPr lang="es-ES" sz="2600" dirty="0">
                <a:latin typeface="Russo One" panose="020B0604020202020204"/>
              </a:rPr>
              <a:t>, escribiremos de nuevo estereotipos que desafíen los tradicionales en la siguiente sección, mientras debatimos sobre </a:t>
            </a:r>
            <a:r>
              <a:rPr lang="es-ES" sz="2600" i="1" dirty="0">
                <a:latin typeface="Russo One" panose="020B0604020202020204"/>
              </a:rPr>
              <a:t>¿cómo desafiar y cambiar los estereotipos de género en la sociedad? ¿cómo pueden contribuir a la creación de un entorno más inclusivo y equitativo?</a:t>
            </a:r>
          </a:p>
          <a:p>
            <a:pPr algn="just"/>
            <a:endParaRPr lang="es-ES" sz="2600" dirty="0">
              <a:latin typeface="Russo One" panose="020B0604020202020204"/>
            </a:endParaRPr>
          </a:p>
          <a:p>
            <a:pPr algn="just"/>
            <a:endParaRPr lang="es-ES" sz="2600" b="1" dirty="0">
              <a:latin typeface="Russo One" panose="020B0604020202020204"/>
            </a:endParaRPr>
          </a:p>
          <a:p>
            <a:pPr algn="ctr"/>
            <a:endParaRPr lang="es-ES" sz="2600" b="1" dirty="0">
              <a:latin typeface="Russo One" panose="020B0604020202020204"/>
            </a:endParaRPr>
          </a:p>
          <a:p>
            <a:pPr algn="just"/>
            <a:endParaRPr lang="es-ES" sz="2600" dirty="0">
              <a:latin typeface="Russo One" panose="020B0604020202020204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05" y="0"/>
            <a:ext cx="6573219" cy="52386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Desafiando Estereotipos (II)</a:t>
            </a:r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7F40219F-47E8-7B3A-EFB2-025C1AAE1CD1}"/>
              </a:ext>
            </a:extLst>
          </p:cNvPr>
          <p:cNvSpPr txBox="1">
            <a:spLocks/>
          </p:cNvSpPr>
          <p:nvPr/>
        </p:nvSpPr>
        <p:spPr>
          <a:xfrm>
            <a:off x="1117480" y="3239857"/>
            <a:ext cx="10186623" cy="2644108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s-ES" sz="2800" b="1" dirty="0">
                <a:latin typeface="Russo One" panose="020B0604020202020204"/>
                <a:ea typeface="+mn-ea"/>
                <a:cs typeface="+mn-cs"/>
              </a:rPr>
              <a:t>“Estereotipos</a:t>
            </a:r>
            <a:r>
              <a:rPr lang="es-ES" sz="2600" b="1" dirty="0">
                <a:latin typeface="Russo One" panose="020B0604020202020204"/>
              </a:rPr>
              <a:t> </a:t>
            </a:r>
            <a:r>
              <a:rPr lang="es-ES" sz="2800" b="1" dirty="0">
                <a:latin typeface="Russo One" panose="020B0604020202020204"/>
                <a:ea typeface="+mn-ea"/>
                <a:cs typeface="+mn-cs"/>
              </a:rPr>
              <a:t>Desafiados</a:t>
            </a:r>
            <a:r>
              <a:rPr lang="es-ES" sz="2600" b="1" dirty="0">
                <a:latin typeface="Russo One" panose="020B0604020202020204"/>
                <a:ea typeface="+mn-ea"/>
                <a:cs typeface="+mn-cs"/>
              </a:rPr>
              <a:t>”</a:t>
            </a:r>
            <a:r>
              <a:rPr lang="es-ES" sz="2600" b="1" dirty="0">
                <a:latin typeface="Russo One" panose="020B0604020202020204"/>
              </a:rPr>
              <a:t> </a:t>
            </a:r>
          </a:p>
          <a:p>
            <a:pPr algn="ctr"/>
            <a:endParaRPr lang="es-ES" sz="2600" kern="0" dirty="0">
              <a:solidFill>
                <a:sysClr val="windowText" lastClr="000000"/>
              </a:solidFill>
              <a:latin typeface="Russo One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5604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941" y="66476"/>
            <a:ext cx="9669692" cy="523459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Mapa del Tesoro Personal (I)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5CD4FCC-D4CC-0A48-AE14-380A3EF57E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4209609"/>
              </p:ext>
            </p:extLst>
          </p:nvPr>
        </p:nvGraphicFramePr>
        <p:xfrm>
          <a:off x="1120877" y="796413"/>
          <a:ext cx="10028904" cy="5220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9263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941" y="66476"/>
            <a:ext cx="9669692" cy="523459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Mapa del Tesoro Personal (II)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306093C-68C6-E6DC-7989-37895C17CD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707269"/>
              </p:ext>
            </p:extLst>
          </p:nvPr>
        </p:nvGraphicFramePr>
        <p:xfrm>
          <a:off x="1716548" y="1002890"/>
          <a:ext cx="8758903" cy="5135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800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BD9063A-8B03-E4C8-4F34-5904985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08" y="6528"/>
            <a:ext cx="7973627" cy="52386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Russo One" panose="020B0604020202020204"/>
              </a:rPr>
              <a:t>Actividad : Cambia la perspectiva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65F209-3BD7-823B-F11D-BD5BC2BDB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215446"/>
              </p:ext>
            </p:extLst>
          </p:nvPr>
        </p:nvGraphicFramePr>
        <p:xfrm>
          <a:off x="722670" y="412954"/>
          <a:ext cx="10648335" cy="5678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95432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1153</Words>
  <Application>Microsoft Office PowerPoint</Application>
  <PresentationFormat>Panorámica</PresentationFormat>
  <Paragraphs>93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Exo 2</vt:lpstr>
      <vt:lpstr>Russo One</vt:lpstr>
      <vt:lpstr>Tema de Office</vt:lpstr>
      <vt:lpstr>Presentación de PowerPoint</vt:lpstr>
      <vt:lpstr>Presentación de PowerPoint</vt:lpstr>
      <vt:lpstr>Presentación de PowerPoint</vt:lpstr>
      <vt:lpstr>Diseño del programa de intervención Tú Puedes</vt:lpstr>
      <vt:lpstr>Actividad : Desafiando Estereotipos (I)</vt:lpstr>
      <vt:lpstr>Actividad : Desafiando Estereotipos (II)</vt:lpstr>
      <vt:lpstr>Actividad : Mapa del Tesoro Personal (I)</vt:lpstr>
      <vt:lpstr>Actividad : Mapa del Tesoro Personal (II)</vt:lpstr>
      <vt:lpstr>Actividad : Cambia la perspectiva</vt:lpstr>
      <vt:lpstr>Actividad : Bolsa de Carreras</vt:lpstr>
      <vt:lpstr>Actividad : ¿Cómo lo afrontamos? </vt:lpstr>
      <vt:lpstr>Actividad : La Caza del Tesoro Digital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Triana Aguirre Delgado</dc:creator>
  <cp:lastModifiedBy>Triana Aguirre Delgado</cp:lastModifiedBy>
  <cp:revision>39</cp:revision>
  <dcterms:created xsi:type="dcterms:W3CDTF">2024-05-01T10:58:25Z</dcterms:created>
  <dcterms:modified xsi:type="dcterms:W3CDTF">2024-05-10T19:37:44Z</dcterms:modified>
</cp:coreProperties>
</file>